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Lst>
  <p:notesMasterIdLst>
    <p:notesMasterId r:id="rId10"/>
  </p:notesMasterIdLst>
  <p:sldIdLst>
    <p:sldId id="257" r:id="rId2"/>
    <p:sldId id="2073" r:id="rId3"/>
    <p:sldId id="2075" r:id="rId4"/>
    <p:sldId id="2076" r:id="rId5"/>
    <p:sldId id="2077" r:id="rId6"/>
    <p:sldId id="2078" r:id="rId7"/>
    <p:sldId id="2079" r:id="rId8"/>
    <p:sldId id="258" r:id="rId9"/>
  </p:sldIdLst>
  <p:sldSz cx="18288000" cy="10287000"/>
  <p:notesSz cx="18288000" cy="10287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80">
          <p15:clr>
            <a:srgbClr val="000000"/>
          </p15:clr>
        </p15:guide>
        <p15:guide id="2" pos="216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1A8DA4-2CCE-41B6-AE4E-24F7DD1A443C}" v="689" dt="2024-07-28T04:59:08.28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152" autoAdjust="0"/>
    <p:restoredTop sz="94660"/>
  </p:normalViewPr>
  <p:slideViewPr>
    <p:cSldViewPr snapToGrid="0">
      <p:cViewPr>
        <p:scale>
          <a:sx n="33" d="100"/>
          <a:sy n="33" d="100"/>
        </p:scale>
        <p:origin x="1978" y="686"/>
      </p:cViewPr>
      <p:guideLst>
        <p:guide orient="horz" pos="2880"/>
        <p:guide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7-28T04:56:10.446"/>
    </inkml:context>
    <inkml:brush xml:id="br0">
      <inkml:brushProperty name="width" value="0.05" units="cm"/>
      <inkml:brushProperty name="height" value="0.05" units="cm"/>
      <inkml:brushProperty name="color" value="#E71224"/>
    </inkml:brush>
  </inkml:definitions>
  <inkml:trace contextRef="#ctx0" brushRef="#br0">0 0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7-28T04:56:16.536"/>
    </inkml:context>
    <inkml:brush xml:id="br0">
      <inkml:brushProperty name="width" value="0.05" units="cm"/>
      <inkml:brushProperty name="height" value="0.05" units="cm"/>
      <inkml:brushProperty name="color" value="#E71224"/>
    </inkml:brush>
  </inkml:definitions>
  <inkml:trace contextRef="#ctx0" brushRef="#br0">40 552 24575,'0'985'0,"2"-955"0,1-2 0,2 1 0,1 0 0,13 37 0,4 22 0,-22-84 0,0 1 0,0 0 0,1 0 0,0 0 0,-1-1 0,2 1 0,-1-1 0,0 0 0,1 1 0,0-1 0,0 0 0,0-1 0,1 1 0,-1 0 0,1-1 0,0 0 0,7 5 0,-7-6 0,1 0 0,-1 0 0,0-1 0,1 0 0,-1 0 0,1 0 0,0-1 0,-1 1 0,1-1 0,-1 0 0,1 0 0,0-1 0,-1 1 0,1-1 0,-1 0 0,1 0 0,-1-1 0,1 1 0,4-4 0,47-22 0,-40 19 0,0-1 0,0 2 0,1 0 0,0 2 0,26-7 0,30 5 0,1 3 0,99 7 0,-42 0 0,603-3 0,-679 2 0,63 12 0,28 1 0,-86-13 0,-12-1 0,0 1 0,0 3 0,53 12 0,-27-2 0,2-4 0,0-3 0,111-3 0,-63-2 0,84 10 0,31 2 0,-170-14 0,12 0 0,1 3 0,97 17 0,250 34 0,-373-50 0,307 6 0,-326-9 0,0 2 0,-1 1 0,52 15 0,49 7 0,122-15 0,-54-4 0,794 12 0,-672-22 0,1613 2 0,-1931 0 0,-1 0 0,0-1 0,1 0 0,-1 0 0,0 0 0,1-1 0,-1-1 0,0 0 0,10-4 0,-14 5 0,0-1 0,-1 0 0,1 1 0,0-1 0,-1-1 0,0 1 0,0 0 0,0-1 0,0 0 0,0 0 0,-1 0 0,1 0 0,-1 0 0,0 0 0,0 0 0,-1-1 0,1 1 0,0-8 0,3-24 0,-1-1 0,-2 1 0,-2-1 0,-6-49 0,1-6 0,3-540 0,3 350 0,-1 259 0,-1 1 0,-1 0 0,-1 0 0,0 0 0,-8-23 0,9 38 0,0 1 0,-1-1 0,1 1 0,-1 0 0,0 0 0,-1 0 0,0 0 0,1 1 0,-2-1 0,1 1 0,-1 0 0,0 0 0,0 1 0,0-1 0,0 1 0,-1 0 0,0 1 0,0-1 0,0 1 0,-12-5 0,-13 2 0,1 2 0,-1 0 0,1 2 0,-1 1 0,-51 6 0,6-2 0,-421-14 0,407 3 0,-221-31 0,219 23 0,-186-10 0,-97 27 0,168 2 0,114-7 0,-168-31 0,106 11 0,-142-4 0,-22-4 0,122 8 0,-168-29 0,258 32 0,0 5 0,-125-4 0,-169-16 0,188 12 0,162 19 0,-411-52 0,345 38 0,-185-5 0,-122 25 0,177 3 0,-1534-4 0,1766 0 0,-1 0 0,1 2 0,0 0 0,0 0 0,0 1 0,0 1 0,1 1 0,-23 9 0,30-10 0,-1 0 0,1 0 0,1 1 0,-1 0 0,1 0 0,0 1 0,0 0 0,0 0 0,1 0 0,0 0 0,0 1 0,1 0 0,-1 0 0,2 0 0,-1 1 0,1-1 0,-4 14 0,2-6 0,2 0 0,-1 1 0,2 0 0,0-1 0,1 1 0,0 0 0,1 0 0,1 0 0,1-1 0,0 1 0,1 0 0,1-1 0,0 0 0,11 25 0,9 9-227,2-2-1,2 0 1,2-2-1,3-1 1,73 77-1,-84-101-6598</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7-28T04:56:16.945"/>
    </inkml:context>
    <inkml:brush xml:id="br0">
      <inkml:brushProperty name="width" value="0.05" units="cm"/>
      <inkml:brushProperty name="height" value="0.05" units="cm"/>
      <inkml:brushProperty name="color" value="#E71224"/>
    </inkml:brush>
  </inkml:definitions>
  <inkml:trace contextRef="#ctx0" brushRef="#br0">1 1 24575,'0'0'-8191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7-28T04:58:16.112"/>
    </inkml:context>
    <inkml:brush xml:id="br0">
      <inkml:brushProperty name="width" value="0.05" units="cm"/>
      <inkml:brushProperty name="height" value="0.05" units="cm"/>
      <inkml:brushProperty name="color" value="#E71224"/>
    </inkml:brush>
  </inkml:definitions>
  <inkml:trace contextRef="#ctx0" brushRef="#br0">1 0 24575,'0'0'-8191</inkml:trace>
</inkml:ink>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jpeg>
</file>

<file path=ppt/media/image18.png>
</file>

<file path=ppt/media/image19.png>
</file>

<file path=ppt/media/image2.png>
</file>

<file path=ppt/media/image3.png>
</file>

<file path=ppt/media/image4.png>
</file>

<file path=ppt/media/image5.png>
</file>

<file path=ppt/media/image6.png>
</file>

<file path=ppt/media/image7.jp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048600" y="771525"/>
            <a:ext cx="12192600" cy="38576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828800" y="4886325"/>
            <a:ext cx="14630400" cy="462915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0" y="771525"/>
            <a:ext cx="6859588" cy="3857625"/>
          </a:xfrm>
        </p:spPr>
      </p:sp>
      <p:sp>
        <p:nvSpPr>
          <p:cNvPr id="3" name="Notes Placeholder 2"/>
          <p:cNvSpPr>
            <a:spLocks noGrp="1"/>
          </p:cNvSpPr>
          <p:nvPr>
            <p:ph type="body" idx="1"/>
          </p:nvPr>
        </p:nvSpPr>
        <p:spPr/>
        <p:txBody>
          <a:bodyPr/>
          <a:lstStyle/>
          <a:p>
            <a:r>
              <a:rPr lang="en-US" dirty="0"/>
              <a:t>Map + IoT</a:t>
            </a:r>
          </a:p>
        </p:txBody>
      </p:sp>
    </p:spTree>
    <p:extLst>
      <p:ext uri="{BB962C8B-B14F-4D97-AF65-F5344CB8AC3E}">
        <p14:creationId xmlns:p14="http://schemas.microsoft.com/office/powerpoint/2010/main" val="40337980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0" y="771525"/>
            <a:ext cx="6859588" cy="3857625"/>
          </a:xfrm>
        </p:spPr>
      </p:sp>
      <p:sp>
        <p:nvSpPr>
          <p:cNvPr id="3" name="Notes Placeholder 2"/>
          <p:cNvSpPr>
            <a:spLocks noGrp="1"/>
          </p:cNvSpPr>
          <p:nvPr>
            <p:ph type="body" idx="1"/>
          </p:nvPr>
        </p:nvSpPr>
        <p:spPr/>
        <p:txBody>
          <a:bodyPr/>
          <a:lstStyle/>
          <a:p>
            <a:r>
              <a:rPr lang="en-US" dirty="0"/>
              <a:t>Portal slide </a:t>
            </a:r>
          </a:p>
        </p:txBody>
      </p:sp>
    </p:spTree>
    <p:extLst>
      <p:ext uri="{BB962C8B-B14F-4D97-AF65-F5344CB8AC3E}">
        <p14:creationId xmlns:p14="http://schemas.microsoft.com/office/powerpoint/2010/main" val="2538116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0" y="771525"/>
            <a:ext cx="6859588" cy="3857625"/>
          </a:xfrm>
        </p:spPr>
      </p:sp>
      <p:sp>
        <p:nvSpPr>
          <p:cNvPr id="3" name="Notes Placeholder 2"/>
          <p:cNvSpPr>
            <a:spLocks noGrp="1"/>
          </p:cNvSpPr>
          <p:nvPr>
            <p:ph type="body" idx="1"/>
          </p:nvPr>
        </p:nvSpPr>
        <p:spPr/>
        <p:txBody>
          <a:bodyPr/>
          <a:lstStyle/>
          <a:p>
            <a:r>
              <a:rPr lang="en-US" dirty="0"/>
              <a:t>Portal slide </a:t>
            </a:r>
          </a:p>
        </p:txBody>
      </p:sp>
    </p:spTree>
    <p:extLst>
      <p:ext uri="{BB962C8B-B14F-4D97-AF65-F5344CB8AC3E}">
        <p14:creationId xmlns:p14="http://schemas.microsoft.com/office/powerpoint/2010/main" val="36224999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0" y="771525"/>
            <a:ext cx="6859588" cy="3857625"/>
          </a:xfrm>
        </p:spPr>
      </p:sp>
      <p:sp>
        <p:nvSpPr>
          <p:cNvPr id="3" name="Notes Placeholder 2"/>
          <p:cNvSpPr>
            <a:spLocks noGrp="1"/>
          </p:cNvSpPr>
          <p:nvPr>
            <p:ph type="body" idx="1"/>
          </p:nvPr>
        </p:nvSpPr>
        <p:spPr/>
        <p:txBody>
          <a:bodyPr/>
          <a:lstStyle/>
          <a:p>
            <a:r>
              <a:rPr lang="en-US" dirty="0"/>
              <a:t>Portal slide </a:t>
            </a:r>
          </a:p>
        </p:txBody>
      </p:sp>
    </p:spTree>
    <p:extLst>
      <p:ext uri="{BB962C8B-B14F-4D97-AF65-F5344CB8AC3E}">
        <p14:creationId xmlns:p14="http://schemas.microsoft.com/office/powerpoint/2010/main" val="6422022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715000" y="771525"/>
            <a:ext cx="6859588" cy="3857625"/>
          </a:xfrm>
        </p:spPr>
      </p:sp>
      <p:sp>
        <p:nvSpPr>
          <p:cNvPr id="3" name="Notes Placeholder 2"/>
          <p:cNvSpPr>
            <a:spLocks noGrp="1"/>
          </p:cNvSpPr>
          <p:nvPr>
            <p:ph type="body" idx="1"/>
          </p:nvPr>
        </p:nvSpPr>
        <p:spPr/>
        <p:txBody>
          <a:bodyPr/>
          <a:lstStyle/>
          <a:p>
            <a:r>
              <a:rPr lang="en-US" dirty="0"/>
              <a:t>Portal slide </a:t>
            </a:r>
          </a:p>
        </p:txBody>
      </p:sp>
    </p:spTree>
    <p:extLst>
      <p:ext uri="{BB962C8B-B14F-4D97-AF65-F5344CB8AC3E}">
        <p14:creationId xmlns:p14="http://schemas.microsoft.com/office/powerpoint/2010/main" val="54385716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and Content" type="obj">
  <p:cSld name="OBJECT">
    <p:bg>
      <p:bgPr>
        <a:solidFill>
          <a:schemeClr val="lt1"/>
        </a:solidFill>
        <a:effectLst/>
      </p:bgPr>
    </p:bg>
    <p:spTree>
      <p:nvGrpSpPr>
        <p:cNvPr id="1" name="Shape 11"/>
        <p:cNvGrpSpPr/>
        <p:nvPr/>
      </p:nvGrpSpPr>
      <p:grpSpPr>
        <a:xfrm>
          <a:off x="0" y="0"/>
          <a:ext cx="0" cy="0"/>
          <a:chOff x="0" y="0"/>
          <a:chExt cx="0" cy="0"/>
        </a:xfrm>
      </p:grpSpPr>
      <p:pic>
        <p:nvPicPr>
          <p:cNvPr id="12" name="Google Shape;12;p2"/>
          <p:cNvPicPr preferRelativeResize="0"/>
          <p:nvPr/>
        </p:nvPicPr>
        <p:blipFill rotWithShape="1">
          <a:blip r:embed="rId2">
            <a:alphaModFix/>
          </a:blip>
          <a:srcRect/>
          <a:stretch/>
        </p:blipFill>
        <p:spPr>
          <a:xfrm>
            <a:off x="0" y="0"/>
            <a:ext cx="18288000" cy="10287000"/>
          </a:xfrm>
          <a:prstGeom prst="rect">
            <a:avLst/>
          </a:prstGeom>
          <a:noFill/>
          <a:ln>
            <a:noFill/>
          </a:ln>
        </p:spPr>
      </p:pic>
      <p:sp>
        <p:nvSpPr>
          <p:cNvPr id="13" name="Google Shape;13;p2"/>
          <p:cNvSpPr txBox="1">
            <a:spLocks noGrp="1"/>
          </p:cNvSpPr>
          <p:nvPr>
            <p:ph type="title"/>
          </p:nvPr>
        </p:nvSpPr>
        <p:spPr>
          <a:xfrm>
            <a:off x="1273116" y="1088509"/>
            <a:ext cx="15741766" cy="170180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4200" b="0" i="0">
                <a:solidFill>
                  <a:srgbClr val="0B1750"/>
                </a:solidFill>
                <a:latin typeface="Trebuchet MS"/>
                <a:ea typeface="Trebuchet MS"/>
                <a:cs typeface="Trebuchet MS"/>
                <a:sym typeface="Trebuchet MS"/>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2"/>
          <p:cNvSpPr txBox="1">
            <a:spLocks noGrp="1"/>
          </p:cNvSpPr>
          <p:nvPr>
            <p:ph type="body" idx="1"/>
          </p:nvPr>
        </p:nvSpPr>
        <p:spPr>
          <a:xfrm>
            <a:off x="1568513" y="4456034"/>
            <a:ext cx="7626985" cy="3445695"/>
          </a:xfrm>
          <a:prstGeom prst="rect">
            <a:avLst/>
          </a:prstGeom>
          <a:noFill/>
          <a:ln>
            <a:noFill/>
          </a:ln>
        </p:spPr>
        <p:txBody>
          <a:bodyPr spcFirstLastPara="1" wrap="square" lIns="0" tIns="0" rIns="0" bIns="0" anchor="t" anchorCtr="0">
            <a:spAutoFit/>
          </a:bodyPr>
          <a:lstStyle>
            <a:lvl1pPr marL="457200" lvl="0" indent="-228600" algn="l">
              <a:spcBef>
                <a:spcPts val="0"/>
              </a:spcBef>
              <a:spcAft>
                <a:spcPts val="0"/>
              </a:spcAft>
              <a:buSzPts val="1400"/>
              <a:buNone/>
              <a:defRPr sz="11250" b="0" i="0">
                <a:solidFill>
                  <a:srgbClr val="0B1750"/>
                </a:solidFill>
                <a:latin typeface="Trebuchet MS"/>
                <a:ea typeface="Trebuchet MS"/>
                <a:cs typeface="Trebuchet MS"/>
                <a:sym typeface="Trebuchet MS"/>
              </a:defRPr>
            </a:lvl1pPr>
            <a:lvl2pPr marL="914400" lvl="1" indent="-228600" algn="l">
              <a:spcBef>
                <a:spcPts val="0"/>
              </a:spcBef>
              <a:spcAft>
                <a:spcPts val="0"/>
              </a:spcAft>
              <a:buSzPts val="1400"/>
              <a:buNone/>
              <a:defRPr/>
            </a:lvl2pPr>
            <a:lvl3pPr marL="1371600" lvl="2" indent="-228600" algn="l">
              <a:spcBef>
                <a:spcPts val="0"/>
              </a:spcBef>
              <a:spcAft>
                <a:spcPts val="0"/>
              </a:spcAft>
              <a:buSzPts val="1400"/>
              <a:buNone/>
              <a:defRPr/>
            </a:lvl3pPr>
            <a:lvl4pPr marL="1828800" lvl="3" indent="-228600" algn="l">
              <a:spcBef>
                <a:spcPts val="0"/>
              </a:spcBef>
              <a:spcAft>
                <a:spcPts val="0"/>
              </a:spcAft>
              <a:buSzPts val="1400"/>
              <a:buNone/>
              <a:defRPr/>
            </a:lvl4pPr>
            <a:lvl5pPr marL="2286000" lvl="4" indent="-228600" algn="l">
              <a:spcBef>
                <a:spcPts val="0"/>
              </a:spcBef>
              <a:spcAft>
                <a:spcPts val="0"/>
              </a:spcAft>
              <a:buSzPts val="1400"/>
              <a:buNone/>
              <a:defRPr/>
            </a:lvl5pPr>
            <a:lvl6pPr marL="2743200" lvl="5" indent="-228600" algn="l">
              <a:spcBef>
                <a:spcPts val="0"/>
              </a:spcBef>
              <a:spcAft>
                <a:spcPts val="0"/>
              </a:spcAft>
              <a:buSzPts val="1400"/>
              <a:buNone/>
              <a:defRPr/>
            </a:lvl6pPr>
            <a:lvl7pPr marL="3200400" lvl="6" indent="-228600" algn="l">
              <a:spcBef>
                <a:spcPts val="0"/>
              </a:spcBef>
              <a:spcAft>
                <a:spcPts val="0"/>
              </a:spcAft>
              <a:buSzPts val="1400"/>
              <a:buNone/>
              <a:defRPr/>
            </a:lvl7pPr>
            <a:lvl8pPr marL="3657600" lvl="7" indent="-228600" algn="l">
              <a:spcBef>
                <a:spcPts val="0"/>
              </a:spcBef>
              <a:spcAft>
                <a:spcPts val="0"/>
              </a:spcAft>
              <a:buSzPts val="1400"/>
              <a:buNone/>
              <a:defRPr/>
            </a:lvl8pPr>
            <a:lvl9pPr marL="4114800" lvl="8" indent="-228600"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 name="Google Shape;16;p2"/>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p:cSld name="Blank">
    <p:spTree>
      <p:nvGrpSpPr>
        <p:cNvPr id="1" name="Shape 37"/>
        <p:cNvGrpSpPr/>
        <p:nvPr/>
      </p:nvGrpSpPr>
      <p:grpSpPr>
        <a:xfrm>
          <a:off x="0" y="0"/>
          <a:ext cx="0" cy="0"/>
          <a:chOff x="0" y="0"/>
          <a:chExt cx="0" cy="0"/>
        </a:xfrm>
      </p:grpSpPr>
      <p:sp>
        <p:nvSpPr>
          <p:cNvPr id="38" name="Google Shape;38;p6"/>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a:solidFill>
                  <a:srgbClr val="888888"/>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0" name="Google Shape;40;p6"/>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lvl="0" indent="0" algn="r">
              <a:spcBef>
                <a:spcPts val="0"/>
              </a:spcBef>
              <a:buNone/>
              <a:defRPr>
                <a:solidFill>
                  <a:srgbClr val="888888"/>
                </a:solidFill>
              </a:defRPr>
            </a:lvl1pPr>
            <a:lvl2pPr lvl="1" indent="0" algn="r">
              <a:spcBef>
                <a:spcPts val="0"/>
              </a:spcBef>
              <a:buNone/>
              <a:defRPr>
                <a:solidFill>
                  <a:srgbClr val="888888"/>
                </a:solidFill>
              </a:defRPr>
            </a:lvl2pPr>
            <a:lvl3pPr lvl="2" indent="0" algn="r">
              <a:spcBef>
                <a:spcPts val="0"/>
              </a:spcBef>
              <a:buNone/>
              <a:defRPr>
                <a:solidFill>
                  <a:srgbClr val="888888"/>
                </a:solidFill>
              </a:defRPr>
            </a:lvl3pPr>
            <a:lvl4pPr lvl="3" indent="0" algn="r">
              <a:spcBef>
                <a:spcPts val="0"/>
              </a:spcBef>
              <a:buNone/>
              <a:defRPr>
                <a:solidFill>
                  <a:srgbClr val="888888"/>
                </a:solidFill>
              </a:defRPr>
            </a:lvl4pPr>
            <a:lvl5pPr lvl="4" indent="0" algn="r">
              <a:spcBef>
                <a:spcPts val="0"/>
              </a:spcBef>
              <a:buNone/>
              <a:defRPr>
                <a:solidFill>
                  <a:srgbClr val="888888"/>
                </a:solidFill>
              </a:defRPr>
            </a:lvl5pPr>
            <a:lvl6pPr lvl="5" indent="0" algn="r">
              <a:spcBef>
                <a:spcPts val="0"/>
              </a:spcBef>
              <a:buNone/>
              <a:defRPr>
                <a:solidFill>
                  <a:srgbClr val="888888"/>
                </a:solidFill>
              </a:defRPr>
            </a:lvl6pPr>
            <a:lvl7pPr lvl="6" indent="0" algn="r">
              <a:spcBef>
                <a:spcPts val="0"/>
              </a:spcBef>
              <a:buNone/>
              <a:defRPr>
                <a:solidFill>
                  <a:srgbClr val="888888"/>
                </a:solidFill>
              </a:defRPr>
            </a:lvl7pPr>
            <a:lvl8pPr lvl="7" indent="0" algn="r">
              <a:spcBef>
                <a:spcPts val="0"/>
              </a:spcBef>
              <a:buNone/>
              <a:defRPr>
                <a:solidFill>
                  <a:srgbClr val="888888"/>
                </a:solidFill>
              </a:defRPr>
            </a:lvl8pPr>
            <a:lvl9pPr lvl="8" indent="0" algn="r">
              <a:spcBef>
                <a:spcPts val="0"/>
              </a:spcBef>
              <a:buNone/>
              <a:defRPr>
                <a:solidFill>
                  <a:srgbClr val="888888"/>
                </a:solidFil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EE64D-F875-95B3-E2CF-EC15DD2D2138}"/>
              </a:ext>
            </a:extLst>
          </p:cNvPr>
          <p:cNvSpPr>
            <a:spLocks noGrp="1"/>
          </p:cNvSpPr>
          <p:nvPr>
            <p:ph type="ctrTitle"/>
          </p:nvPr>
        </p:nvSpPr>
        <p:spPr>
          <a:xfrm>
            <a:off x="2286000" y="2494956"/>
            <a:ext cx="13716000" cy="2769989"/>
          </a:xfrm>
        </p:spPr>
        <p:txBody>
          <a:bodyPr anchor="b"/>
          <a:lstStyle>
            <a:lvl1pPr algn="ctr">
              <a:defRPr sz="9000"/>
            </a:lvl1pPr>
          </a:lstStyle>
          <a:p>
            <a:r>
              <a:rPr lang="en-US"/>
              <a:t>Click to edit Master title style</a:t>
            </a:r>
          </a:p>
        </p:txBody>
      </p:sp>
      <p:sp>
        <p:nvSpPr>
          <p:cNvPr id="3" name="Subtitle 2">
            <a:extLst>
              <a:ext uri="{FF2B5EF4-FFF2-40B4-BE49-F238E27FC236}">
                <a16:creationId xmlns:a16="http://schemas.microsoft.com/office/drawing/2014/main" id="{614E9C30-7782-EDA8-D69E-3417EBA55EFC}"/>
              </a:ext>
            </a:extLst>
          </p:cNvPr>
          <p:cNvSpPr>
            <a:spLocks noGrp="1"/>
          </p:cNvSpPr>
          <p:nvPr>
            <p:ph type="subTitle" idx="1"/>
          </p:nvPr>
        </p:nvSpPr>
        <p:spPr>
          <a:xfrm>
            <a:off x="2286000" y="5403057"/>
            <a:ext cx="13716000" cy="553998"/>
          </a:xfrm>
        </p:spPr>
        <p:txBody>
          <a:bodyPr/>
          <a:lstStyle>
            <a:lvl1pPr marL="0" indent="0" algn="ctr">
              <a:buNone/>
              <a:defRPr sz="3600"/>
            </a:lvl1pPr>
            <a:lvl2pPr marL="685800" indent="0" algn="ctr">
              <a:buNone/>
              <a:defRPr sz="3000"/>
            </a:lvl2pPr>
            <a:lvl3pPr marL="1371600" indent="0" algn="ctr">
              <a:buNone/>
              <a:defRPr sz="2700"/>
            </a:lvl3pPr>
            <a:lvl4pPr marL="2057400" indent="0" algn="ctr">
              <a:buNone/>
              <a:defRPr sz="2400"/>
            </a:lvl4pPr>
            <a:lvl5pPr marL="2743200" indent="0" algn="ctr">
              <a:buNone/>
              <a:defRPr sz="2400"/>
            </a:lvl5pPr>
            <a:lvl6pPr marL="3429000" indent="0" algn="ctr">
              <a:buNone/>
              <a:defRPr sz="2400"/>
            </a:lvl6pPr>
            <a:lvl7pPr marL="4114800" indent="0" algn="ctr">
              <a:buNone/>
              <a:defRPr sz="2400"/>
            </a:lvl7pPr>
            <a:lvl8pPr marL="4800600" indent="0" algn="ctr">
              <a:buNone/>
              <a:defRPr sz="2400"/>
            </a:lvl8pPr>
            <a:lvl9pPr marL="5486400" indent="0" algn="ctr">
              <a:buNone/>
              <a:defRPr sz="2400"/>
            </a:lvl9pPr>
          </a:lstStyle>
          <a:p>
            <a:r>
              <a:rPr lang="en-US"/>
              <a:t>Click to edit Master subtitle style</a:t>
            </a:r>
          </a:p>
        </p:txBody>
      </p:sp>
      <p:sp>
        <p:nvSpPr>
          <p:cNvPr id="4" name="Date Placeholder 3">
            <a:extLst>
              <a:ext uri="{FF2B5EF4-FFF2-40B4-BE49-F238E27FC236}">
                <a16:creationId xmlns:a16="http://schemas.microsoft.com/office/drawing/2014/main" id="{D5E8D16B-2E95-2745-3198-215491637569}"/>
              </a:ext>
            </a:extLst>
          </p:cNvPr>
          <p:cNvSpPr>
            <a:spLocks noGrp="1"/>
          </p:cNvSpPr>
          <p:nvPr>
            <p:ph type="dt" sz="half" idx="10"/>
          </p:nvPr>
        </p:nvSpPr>
        <p:spPr>
          <a:xfrm>
            <a:off x="914400" y="9566910"/>
            <a:ext cx="4206240" cy="276999"/>
          </a:xfrm>
        </p:spPr>
        <p:txBody>
          <a:bodyPr/>
          <a:lstStyle/>
          <a:p>
            <a:fld id="{8433DA69-BE42-9F43-BB6B-62567D2D2A2E}" type="datetimeFigureOut">
              <a:rPr lang="en-US" smtClean="0"/>
              <a:t>7/27/2024</a:t>
            </a:fld>
            <a:endParaRPr lang="en-US"/>
          </a:p>
        </p:txBody>
      </p:sp>
      <p:sp>
        <p:nvSpPr>
          <p:cNvPr id="5" name="Footer Placeholder 4">
            <a:extLst>
              <a:ext uri="{FF2B5EF4-FFF2-40B4-BE49-F238E27FC236}">
                <a16:creationId xmlns:a16="http://schemas.microsoft.com/office/drawing/2014/main" id="{0502B7E4-D6C8-2CEC-8A50-A9060917B60D}"/>
              </a:ext>
            </a:extLst>
          </p:cNvPr>
          <p:cNvSpPr>
            <a:spLocks noGrp="1"/>
          </p:cNvSpPr>
          <p:nvPr>
            <p:ph type="ftr" sz="quarter" idx="11"/>
          </p:nvPr>
        </p:nvSpPr>
        <p:spPr>
          <a:xfrm>
            <a:off x="6217920" y="9566910"/>
            <a:ext cx="5852160" cy="276999"/>
          </a:xfrm>
        </p:spPr>
        <p:txBody>
          <a:bodyPr/>
          <a:lstStyle/>
          <a:p>
            <a:endParaRPr lang="en-US"/>
          </a:p>
        </p:txBody>
      </p:sp>
      <p:sp>
        <p:nvSpPr>
          <p:cNvPr id="6" name="Slide Number Placeholder 5">
            <a:extLst>
              <a:ext uri="{FF2B5EF4-FFF2-40B4-BE49-F238E27FC236}">
                <a16:creationId xmlns:a16="http://schemas.microsoft.com/office/drawing/2014/main" id="{A5087354-7139-E384-4C39-2ACEC6FEAA24}"/>
              </a:ext>
            </a:extLst>
          </p:cNvPr>
          <p:cNvSpPr>
            <a:spLocks noGrp="1"/>
          </p:cNvSpPr>
          <p:nvPr>
            <p:ph type="sldNum" sz="quarter" idx="12"/>
          </p:nvPr>
        </p:nvSpPr>
        <p:spPr>
          <a:xfrm>
            <a:off x="13167361" y="9566910"/>
            <a:ext cx="4206240" cy="276999"/>
          </a:xfrm>
        </p:spPr>
        <p:txBody>
          <a:bodyPr/>
          <a:lstStyle/>
          <a:p>
            <a:fld id="{60EB27D6-918B-9A46-8D10-CCFFDBC15F6E}" type="slidenum">
              <a:rPr lang="en-US" smtClean="0"/>
              <a:t>‹#›</a:t>
            </a:fld>
            <a:endParaRPr lang="en-US"/>
          </a:p>
        </p:txBody>
      </p:sp>
    </p:spTree>
    <p:extLst>
      <p:ext uri="{BB962C8B-B14F-4D97-AF65-F5344CB8AC3E}">
        <p14:creationId xmlns:p14="http://schemas.microsoft.com/office/powerpoint/2010/main" val="10165296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273116" y="1088509"/>
            <a:ext cx="15741766" cy="1701800"/>
          </a:xfrm>
          <a:prstGeom prst="rect">
            <a:avLst/>
          </a:prstGeom>
          <a:noFill/>
          <a:ln>
            <a:noFill/>
          </a:ln>
        </p:spPr>
        <p:txBody>
          <a:bodyPr spcFirstLastPara="1" wrap="square" lIns="0" tIns="0" rIns="0" bIns="0" anchor="t" anchorCtr="0">
            <a:spAutoFit/>
          </a:bodyPr>
          <a:lstStyle>
            <a:lvl1pPr marR="0" lvl="0" algn="l" rtl="0">
              <a:spcBef>
                <a:spcPts val="0"/>
              </a:spcBef>
              <a:spcAft>
                <a:spcPts val="0"/>
              </a:spcAft>
              <a:buSzPts val="1400"/>
              <a:buNone/>
              <a:defRPr sz="4200" b="0" i="0" u="none" strike="noStrike" cap="none">
                <a:solidFill>
                  <a:srgbClr val="0B1750"/>
                </a:solidFill>
                <a:latin typeface="Trebuchet MS"/>
                <a:ea typeface="Trebuchet MS"/>
                <a:cs typeface="Trebuchet MS"/>
                <a:sym typeface="Trebuchet M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1568513" y="4456034"/>
            <a:ext cx="7626985" cy="3445695"/>
          </a:xfrm>
          <a:prstGeom prst="rect">
            <a:avLst/>
          </a:prstGeom>
          <a:noFill/>
          <a:ln>
            <a:noFill/>
          </a:ln>
        </p:spPr>
        <p:txBody>
          <a:bodyPr spcFirstLastPara="1" wrap="square" lIns="0" tIns="0" rIns="0" bIns="0" anchor="t" anchorCtr="0">
            <a:spAutoFit/>
          </a:bodyPr>
          <a:lstStyle>
            <a:lvl1pPr marL="457200" marR="0" lvl="0" indent="-228600" algn="l" rtl="0">
              <a:spcBef>
                <a:spcPts val="0"/>
              </a:spcBef>
              <a:spcAft>
                <a:spcPts val="0"/>
              </a:spcAft>
              <a:buSzPts val="1400"/>
              <a:buNone/>
              <a:defRPr sz="11250" b="0" i="0" u="none" strike="noStrike" cap="none">
                <a:solidFill>
                  <a:srgbClr val="0B1750"/>
                </a:solidFill>
                <a:latin typeface="Trebuchet MS"/>
                <a:ea typeface="Trebuchet MS"/>
                <a:cs typeface="Trebuchet MS"/>
                <a:sym typeface="Trebuchet MS"/>
              </a:defRPr>
            </a:lvl1pPr>
            <a:lvl2pPr marL="914400" marR="0" lvl="1" indent="-228600" algn="l" rtl="0">
              <a:spcBef>
                <a:spcPts val="0"/>
              </a:spcBef>
              <a:spcAft>
                <a:spcPts val="0"/>
              </a:spcAft>
              <a:buSzPts val="1400"/>
              <a:buNone/>
              <a:defRPr sz="1800" b="0" i="0" u="none" strike="noStrike" cap="none">
                <a:latin typeface="Calibri"/>
                <a:ea typeface="Calibri"/>
                <a:cs typeface="Calibri"/>
                <a:sym typeface="Calibri"/>
              </a:defRPr>
            </a:lvl2pPr>
            <a:lvl3pPr marL="1371600" marR="0" lvl="2" indent="-228600" algn="l" rtl="0">
              <a:spcBef>
                <a:spcPts val="0"/>
              </a:spcBef>
              <a:spcAft>
                <a:spcPts val="0"/>
              </a:spcAft>
              <a:buSzPts val="1400"/>
              <a:buNone/>
              <a:defRPr sz="1800" b="0" i="0" u="none" strike="noStrike" cap="none">
                <a:latin typeface="Calibri"/>
                <a:ea typeface="Calibri"/>
                <a:cs typeface="Calibri"/>
                <a:sym typeface="Calibri"/>
              </a:defRPr>
            </a:lvl3pPr>
            <a:lvl4pPr marL="1828800" marR="0" lvl="3" indent="-228600" algn="l" rtl="0">
              <a:spcBef>
                <a:spcPts val="0"/>
              </a:spcBef>
              <a:spcAft>
                <a:spcPts val="0"/>
              </a:spcAft>
              <a:buSzPts val="1400"/>
              <a:buNone/>
              <a:defRPr sz="1800" b="0" i="0" u="none" strike="noStrike" cap="none">
                <a:latin typeface="Calibri"/>
                <a:ea typeface="Calibri"/>
                <a:cs typeface="Calibri"/>
                <a:sym typeface="Calibri"/>
              </a:defRPr>
            </a:lvl4pPr>
            <a:lvl5pPr marL="2286000" marR="0" lvl="4" indent="-228600" algn="l" rtl="0">
              <a:spcBef>
                <a:spcPts val="0"/>
              </a:spcBef>
              <a:spcAft>
                <a:spcPts val="0"/>
              </a:spcAft>
              <a:buSzPts val="1400"/>
              <a:buNone/>
              <a:defRPr sz="180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8" name="Google Shape;8;p1"/>
          <p:cNvSpPr txBox="1">
            <a:spLocks noGrp="1"/>
          </p:cNvSpPr>
          <p:nvPr>
            <p:ph type="ftr" idx="11"/>
          </p:nvPr>
        </p:nvSpPr>
        <p:spPr>
          <a:xfrm>
            <a:off x="6217920" y="9566910"/>
            <a:ext cx="5852160" cy="514350"/>
          </a:xfrm>
          <a:prstGeom prst="rect">
            <a:avLst/>
          </a:prstGeom>
          <a:noFill/>
          <a:ln>
            <a:noFill/>
          </a:ln>
        </p:spPr>
        <p:txBody>
          <a:bodyPr spcFirstLastPara="1" wrap="square" lIns="0" tIns="0" rIns="0" bIns="0" anchor="t" anchorCtr="0">
            <a:spAutoFit/>
          </a:bodyPr>
          <a:lstStyle>
            <a:lvl1pPr lvl="0" algn="ctr">
              <a:spcBef>
                <a:spcPts val="0"/>
              </a:spcBef>
              <a:spcAft>
                <a:spcPts val="0"/>
              </a:spcAft>
              <a:buSzPts val="1400"/>
              <a:buNone/>
              <a:defRPr sz="1800">
                <a:solidFill>
                  <a:srgbClr val="888888"/>
                </a:solidFil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 name="Google Shape;9;p1"/>
          <p:cNvSpPr txBox="1">
            <a:spLocks noGrp="1"/>
          </p:cNvSpPr>
          <p:nvPr>
            <p:ph type="dt" idx="10"/>
          </p:nvPr>
        </p:nvSpPr>
        <p:spPr>
          <a:xfrm>
            <a:off x="914400" y="9566910"/>
            <a:ext cx="4206240" cy="514350"/>
          </a:xfrm>
          <a:prstGeom prst="rect">
            <a:avLst/>
          </a:prstGeom>
          <a:noFill/>
          <a:ln>
            <a:noFill/>
          </a:ln>
        </p:spPr>
        <p:txBody>
          <a:bodyPr spcFirstLastPara="1" wrap="square" lIns="0" tIns="0" rIns="0" bIns="0" anchor="t" anchorCtr="0">
            <a:spAutoFit/>
          </a:bodyPr>
          <a:lstStyle>
            <a:lvl1pPr lvl="0" algn="l">
              <a:spcBef>
                <a:spcPts val="0"/>
              </a:spcBef>
              <a:spcAft>
                <a:spcPts val="0"/>
              </a:spcAft>
              <a:buSzPts val="1400"/>
              <a:buNone/>
              <a:defRPr sz="1800">
                <a:solidFill>
                  <a:srgbClr val="888888"/>
                </a:solidFil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0" name="Google Shape;10;p1"/>
          <p:cNvSpPr txBox="1">
            <a:spLocks noGrp="1"/>
          </p:cNvSpPr>
          <p:nvPr>
            <p:ph type="sldNum" idx="12"/>
          </p:nvPr>
        </p:nvSpPr>
        <p:spPr>
          <a:xfrm>
            <a:off x="13167361" y="9566910"/>
            <a:ext cx="4206240" cy="514350"/>
          </a:xfrm>
          <a:prstGeom prst="rect">
            <a:avLst/>
          </a:prstGeom>
          <a:noFill/>
          <a:ln>
            <a:noFill/>
          </a:ln>
        </p:spPr>
        <p:txBody>
          <a:bodyPr spcFirstLastPara="1" wrap="square" lIns="0" tIns="0" rIns="0" bIns="0" anchor="t" anchorCtr="0">
            <a:spAutoFit/>
          </a:bodyPr>
          <a:lstStyle>
            <a:lvl1pPr lvl="0" indent="0" algn="r">
              <a:spcBef>
                <a:spcPts val="0"/>
              </a:spcBef>
              <a:buNone/>
              <a:defRPr sz="1800">
                <a:solidFill>
                  <a:srgbClr val="888888"/>
                </a:solidFill>
              </a:defRPr>
            </a:lvl1pPr>
            <a:lvl2pPr lvl="1" indent="0" algn="r">
              <a:spcBef>
                <a:spcPts val="0"/>
              </a:spcBef>
              <a:buNone/>
              <a:defRPr sz="1800">
                <a:solidFill>
                  <a:srgbClr val="888888"/>
                </a:solidFill>
              </a:defRPr>
            </a:lvl2pPr>
            <a:lvl3pPr lvl="2" indent="0" algn="r">
              <a:spcBef>
                <a:spcPts val="0"/>
              </a:spcBef>
              <a:buNone/>
              <a:defRPr sz="1800">
                <a:solidFill>
                  <a:srgbClr val="888888"/>
                </a:solidFill>
              </a:defRPr>
            </a:lvl3pPr>
            <a:lvl4pPr lvl="3" indent="0" algn="r">
              <a:spcBef>
                <a:spcPts val="0"/>
              </a:spcBef>
              <a:buNone/>
              <a:defRPr sz="1800">
                <a:solidFill>
                  <a:srgbClr val="888888"/>
                </a:solidFill>
              </a:defRPr>
            </a:lvl4pPr>
            <a:lvl5pPr lvl="4" indent="0" algn="r">
              <a:spcBef>
                <a:spcPts val="0"/>
              </a:spcBef>
              <a:buNone/>
              <a:defRPr sz="1800">
                <a:solidFill>
                  <a:srgbClr val="888888"/>
                </a:solidFill>
              </a:defRPr>
            </a:lvl5pPr>
            <a:lvl6pPr lvl="5" indent="0" algn="r">
              <a:spcBef>
                <a:spcPts val="0"/>
              </a:spcBef>
              <a:buNone/>
              <a:defRPr sz="1800">
                <a:solidFill>
                  <a:srgbClr val="888888"/>
                </a:solidFill>
              </a:defRPr>
            </a:lvl6pPr>
            <a:lvl7pPr lvl="6" indent="0" algn="r">
              <a:spcBef>
                <a:spcPts val="0"/>
              </a:spcBef>
              <a:buNone/>
              <a:defRPr sz="1800">
                <a:solidFill>
                  <a:srgbClr val="888888"/>
                </a:solidFill>
              </a:defRPr>
            </a:lvl7pPr>
            <a:lvl8pPr lvl="7" indent="0" algn="r">
              <a:spcBef>
                <a:spcPts val="0"/>
              </a:spcBef>
              <a:buNone/>
              <a:defRPr sz="1800">
                <a:solidFill>
                  <a:srgbClr val="888888"/>
                </a:solidFill>
              </a:defRPr>
            </a:lvl8pPr>
            <a:lvl9pPr lvl="8" indent="0" algn="r">
              <a:spcBef>
                <a:spcPts val="0"/>
              </a:spcBef>
              <a:buNone/>
              <a:defRPr sz="1800">
                <a:solidFill>
                  <a:srgbClr val="888888"/>
                </a:solidFill>
              </a:defRPr>
            </a:lvl9pPr>
          </a:lstStyle>
          <a:p>
            <a:pPr marL="0" lvl="0" indent="0" algn="r" rtl="0">
              <a:spcBef>
                <a:spcPts val="0"/>
              </a:spcBef>
              <a:spcAft>
                <a:spcPts val="0"/>
              </a:spcAft>
              <a:buNone/>
            </a:pPr>
            <a:fld id="{00000000-1234-1234-1234-123412341234}" type="slidenum">
              <a:rPr lang="en-US"/>
              <a:t>‹#›</a:t>
            </a:fld>
            <a:endParaRPr sz="1400">
              <a:solidFill>
                <a:srgbClr val="000000"/>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7"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1.xml"/><Relationship Id="rId7" Type="http://schemas.openxmlformats.org/officeDocument/2006/relationships/image" Target="../media/image5.png"/><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7.jpg"/></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emf"/><Relationship Id="rId1" Type="http://schemas.openxmlformats.org/officeDocument/2006/relationships/slideLayout" Target="../slideLayouts/slideLayout3.xml"/><Relationship Id="rId4" Type="http://schemas.openxmlformats.org/officeDocument/2006/relationships/image" Target="../media/image7.jp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3.xml"/><Relationship Id="rId4" Type="http://schemas.openxmlformats.org/officeDocument/2006/relationships/image" Target="../media/image7.jpg"/></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3.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4.xml"/><Relationship Id="rId1" Type="http://schemas.openxmlformats.org/officeDocument/2006/relationships/slideLayout" Target="../slideLayouts/slideLayout3.xml"/><Relationship Id="rId5" Type="http://schemas.openxmlformats.org/officeDocument/2006/relationships/image" Target="../media/image13.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8" Type="http://schemas.openxmlformats.org/officeDocument/2006/relationships/customXml" Target="../ink/ink2.xml"/><Relationship Id="rId3" Type="http://schemas.openxmlformats.org/officeDocument/2006/relationships/image" Target="../media/image8.emf"/><Relationship Id="rId7" Type="http://schemas.openxmlformats.org/officeDocument/2006/relationships/image" Target="../media/image15.png"/><Relationship Id="rId12" Type="http://schemas.openxmlformats.org/officeDocument/2006/relationships/customXml" Target="../ink/ink4.xml"/><Relationship Id="rId2" Type="http://schemas.openxmlformats.org/officeDocument/2006/relationships/notesSlide" Target="../notesSlides/notesSlide5.xml"/><Relationship Id="rId1" Type="http://schemas.openxmlformats.org/officeDocument/2006/relationships/slideLayout" Target="../slideLayouts/slideLayout3.xml"/><Relationship Id="rId6" Type="http://schemas.openxmlformats.org/officeDocument/2006/relationships/customXml" Target="../ink/ink1.xml"/><Relationship Id="rId11" Type="http://schemas.openxmlformats.org/officeDocument/2006/relationships/image" Target="../media/image17.jpeg"/><Relationship Id="rId5" Type="http://schemas.openxmlformats.org/officeDocument/2006/relationships/image" Target="../media/image14.jpg"/><Relationship Id="rId10" Type="http://schemas.openxmlformats.org/officeDocument/2006/relationships/customXml" Target="../ink/ink3.xml"/><Relationship Id="rId4" Type="http://schemas.openxmlformats.org/officeDocument/2006/relationships/image" Target="../media/image9.png"/><Relationship Id="rId9"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CCEC42FA-0748-C806-329C-C8690E6A171D}"/>
              </a:ext>
            </a:extLst>
          </p:cNvPr>
          <p:cNvPicPr>
            <a:picLocks noChangeAspect="1"/>
          </p:cNvPicPr>
          <p:nvPr/>
        </p:nvPicPr>
        <p:blipFill>
          <a:blip r:embed="rId4"/>
          <a:stretch>
            <a:fillRect/>
          </a:stretch>
        </p:blipFill>
        <p:spPr>
          <a:xfrm>
            <a:off x="-18789" y="-18790"/>
            <a:ext cx="18429021" cy="10446707"/>
          </a:xfrm>
          <a:prstGeom prst="rect">
            <a:avLst/>
          </a:prstGeom>
        </p:spPr>
      </p:pic>
      <p:sp>
        <p:nvSpPr>
          <p:cNvPr id="6" name="TextBox 5">
            <a:extLst>
              <a:ext uri="{FF2B5EF4-FFF2-40B4-BE49-F238E27FC236}">
                <a16:creationId xmlns:a16="http://schemas.microsoft.com/office/drawing/2014/main" id="{DE9AF8AD-B861-CC93-820D-51E565F7A239}"/>
              </a:ext>
            </a:extLst>
          </p:cNvPr>
          <p:cNvSpPr txBox="1"/>
          <p:nvPr/>
        </p:nvSpPr>
        <p:spPr>
          <a:xfrm>
            <a:off x="5375808" y="3625532"/>
            <a:ext cx="10051008" cy="1338828"/>
          </a:xfrm>
          <a:prstGeom prst="rect">
            <a:avLst/>
          </a:prstGeom>
          <a:noFill/>
        </p:spPr>
        <p:txBody>
          <a:bodyPr wrap="square" rtlCol="0">
            <a:spAutoFit/>
          </a:bodyPr>
          <a:lstStyle/>
          <a:p>
            <a:r>
              <a:rPr lang="en-US" sz="8100" b="1" dirty="0">
                <a:solidFill>
                  <a:schemeClr val="bg1"/>
                </a:solidFill>
                <a:latin typeface="Helvetica" pitchFamily="2" charset="0"/>
              </a:rPr>
              <a:t>Threat Trackers</a:t>
            </a:r>
          </a:p>
        </p:txBody>
      </p:sp>
      <p:sp>
        <p:nvSpPr>
          <p:cNvPr id="7" name="TextBox 6">
            <a:extLst>
              <a:ext uri="{FF2B5EF4-FFF2-40B4-BE49-F238E27FC236}">
                <a16:creationId xmlns:a16="http://schemas.microsoft.com/office/drawing/2014/main" id="{E2FF27AD-8E4E-044F-0197-132E070073AE}"/>
              </a:ext>
            </a:extLst>
          </p:cNvPr>
          <p:cNvSpPr txBox="1"/>
          <p:nvPr/>
        </p:nvSpPr>
        <p:spPr>
          <a:xfrm>
            <a:off x="3210511" y="2520754"/>
            <a:ext cx="14608835" cy="1107996"/>
          </a:xfrm>
          <a:prstGeom prst="rect">
            <a:avLst/>
          </a:prstGeom>
          <a:noFill/>
        </p:spPr>
        <p:txBody>
          <a:bodyPr wrap="square" rtlCol="0">
            <a:spAutoFit/>
          </a:bodyPr>
          <a:lstStyle/>
          <a:p>
            <a:r>
              <a:rPr lang="en-US" sz="6600" b="1" dirty="0">
                <a:solidFill>
                  <a:schemeClr val="bg1"/>
                </a:solidFill>
                <a:latin typeface="Helvetica" pitchFamily="2" charset="0"/>
              </a:rPr>
              <a:t>Water Supply Management System</a:t>
            </a:r>
          </a:p>
        </p:txBody>
      </p:sp>
      <p:sp>
        <p:nvSpPr>
          <p:cNvPr id="8" name="TextBox 7">
            <a:extLst>
              <a:ext uri="{FF2B5EF4-FFF2-40B4-BE49-F238E27FC236}">
                <a16:creationId xmlns:a16="http://schemas.microsoft.com/office/drawing/2014/main" id="{221C5120-F233-1F33-484F-C6A4F0AC47A8}"/>
              </a:ext>
            </a:extLst>
          </p:cNvPr>
          <p:cNvSpPr txBox="1"/>
          <p:nvPr/>
        </p:nvSpPr>
        <p:spPr>
          <a:xfrm>
            <a:off x="14099750" y="7512092"/>
            <a:ext cx="3719597" cy="1938992"/>
          </a:xfrm>
          <a:prstGeom prst="rect">
            <a:avLst/>
          </a:prstGeom>
          <a:noFill/>
        </p:spPr>
        <p:txBody>
          <a:bodyPr wrap="square" rtlCol="0">
            <a:spAutoFit/>
          </a:bodyPr>
          <a:lstStyle/>
          <a:p>
            <a:pPr marL="685800" indent="-685800">
              <a:buAutoNum type="arabicPeriod"/>
            </a:pPr>
            <a:r>
              <a:rPr lang="en-US" sz="3000" b="1" dirty="0">
                <a:solidFill>
                  <a:schemeClr val="bg1"/>
                </a:solidFill>
                <a:latin typeface="Helvetica" pitchFamily="2" charset="0"/>
              </a:rPr>
              <a:t>Sarthak Mittal</a:t>
            </a:r>
          </a:p>
          <a:p>
            <a:pPr marL="685800" indent="-685800">
              <a:buFontTx/>
              <a:buAutoNum type="arabicPeriod"/>
            </a:pPr>
            <a:r>
              <a:rPr lang="en-US" sz="3000" b="1" dirty="0">
                <a:solidFill>
                  <a:schemeClr val="bg1"/>
                </a:solidFill>
                <a:latin typeface="Helvetica" pitchFamily="2" charset="0"/>
              </a:rPr>
              <a:t>Vinayak C.</a:t>
            </a:r>
          </a:p>
          <a:p>
            <a:pPr marL="685800" indent="-685800">
              <a:buFontTx/>
              <a:buAutoNum type="arabicPeriod"/>
            </a:pPr>
            <a:r>
              <a:rPr lang="en-US" sz="3000" b="1" dirty="0">
                <a:solidFill>
                  <a:schemeClr val="bg1"/>
                </a:solidFill>
                <a:latin typeface="Helvetica" pitchFamily="2" charset="0"/>
              </a:rPr>
              <a:t>Rajeev Parmar</a:t>
            </a:r>
          </a:p>
          <a:p>
            <a:pPr marL="685800" indent="-685800">
              <a:buFontTx/>
              <a:buAutoNum type="arabicPeriod"/>
            </a:pPr>
            <a:r>
              <a:rPr lang="en-US" sz="3000" b="1" dirty="0">
                <a:solidFill>
                  <a:schemeClr val="bg1"/>
                </a:solidFill>
                <a:latin typeface="Helvetica" pitchFamily="2" charset="0"/>
              </a:rPr>
              <a:t>Manas Jain</a:t>
            </a:r>
          </a:p>
        </p:txBody>
      </p:sp>
      <p:pic>
        <p:nvPicPr>
          <p:cNvPr id="53" name="Google Shape;53;p7"/>
          <p:cNvPicPr preferRelativeResize="0"/>
          <p:nvPr/>
        </p:nvPicPr>
        <p:blipFill rotWithShape="1">
          <a:blip r:embed="rId5">
            <a:alphaModFix/>
          </a:blip>
          <a:srcRect/>
          <a:stretch/>
        </p:blipFill>
        <p:spPr>
          <a:xfrm>
            <a:off x="-1582823" y="4022310"/>
            <a:ext cx="8321027" cy="9017000"/>
          </a:xfrm>
          <a:prstGeom prst="rect">
            <a:avLst/>
          </a:prstGeom>
          <a:noFill/>
          <a:ln>
            <a:noFill/>
          </a:ln>
        </p:spPr>
      </p:pic>
      <p:sp>
        <p:nvSpPr>
          <p:cNvPr id="54" name="Google Shape;54;p7"/>
          <p:cNvSpPr txBox="1"/>
          <p:nvPr/>
        </p:nvSpPr>
        <p:spPr>
          <a:xfrm>
            <a:off x="804328" y="4265892"/>
            <a:ext cx="379730" cy="214629"/>
          </a:xfrm>
          <a:prstGeom prst="rect">
            <a:avLst/>
          </a:prstGeom>
          <a:noFill/>
          <a:ln>
            <a:noFill/>
          </a:ln>
        </p:spPr>
        <p:txBody>
          <a:bodyPr spcFirstLastPara="1" wrap="square" lIns="0" tIns="11425" rIns="0" bIns="0" anchor="t" anchorCtr="0">
            <a:spAutoFit/>
          </a:bodyPr>
          <a:lstStyle/>
          <a:p>
            <a:pPr marL="12700" lvl="0" indent="0" algn="l" rtl="0">
              <a:lnSpc>
                <a:spcPct val="100000"/>
              </a:lnSpc>
              <a:spcBef>
                <a:spcPts val="0"/>
              </a:spcBef>
              <a:spcAft>
                <a:spcPts val="0"/>
              </a:spcAft>
              <a:buNone/>
            </a:pPr>
            <a:r>
              <a:rPr lang="en-US" sz="1250" dirty="0">
                <a:solidFill>
                  <a:srgbClr val="FFFFFF"/>
                </a:solidFill>
                <a:latin typeface="Trebuchet MS"/>
                <a:ea typeface="Trebuchet MS"/>
                <a:cs typeface="Trebuchet MS"/>
                <a:sym typeface="Trebuchet MS"/>
              </a:rPr>
              <a:t>9:41</a:t>
            </a:r>
            <a:endParaRPr sz="1250" dirty="0">
              <a:latin typeface="Trebuchet MS"/>
              <a:ea typeface="Trebuchet MS"/>
              <a:cs typeface="Trebuchet MS"/>
              <a:sym typeface="Trebuchet MS"/>
            </a:endParaRPr>
          </a:p>
        </p:txBody>
      </p:sp>
      <p:pic>
        <p:nvPicPr>
          <p:cNvPr id="55" name="Google Shape;55;p7"/>
          <p:cNvPicPr preferRelativeResize="0"/>
          <p:nvPr/>
        </p:nvPicPr>
        <p:blipFill rotWithShape="1">
          <a:blip r:embed="rId6">
            <a:alphaModFix/>
          </a:blip>
          <a:srcRect/>
          <a:stretch/>
        </p:blipFill>
        <p:spPr>
          <a:xfrm>
            <a:off x="3865681" y="4310879"/>
            <a:ext cx="177203" cy="138112"/>
          </a:xfrm>
          <a:prstGeom prst="rect">
            <a:avLst/>
          </a:prstGeom>
          <a:noFill/>
          <a:ln>
            <a:noFill/>
          </a:ln>
        </p:spPr>
      </p:pic>
      <p:grpSp>
        <p:nvGrpSpPr>
          <p:cNvPr id="56" name="Google Shape;56;p7"/>
          <p:cNvGrpSpPr/>
          <p:nvPr/>
        </p:nvGrpSpPr>
        <p:grpSpPr>
          <a:xfrm>
            <a:off x="592701" y="4201342"/>
            <a:ext cx="4051947" cy="8554390"/>
            <a:chOff x="11344275" y="805802"/>
            <a:chExt cx="4051947" cy="8554390"/>
          </a:xfrm>
        </p:grpSpPr>
        <p:sp>
          <p:nvSpPr>
            <p:cNvPr id="57" name="Google Shape;57;p7"/>
            <p:cNvSpPr/>
            <p:nvPr/>
          </p:nvSpPr>
          <p:spPr>
            <a:xfrm>
              <a:off x="14832305" y="915339"/>
              <a:ext cx="332740" cy="138430"/>
            </a:xfrm>
            <a:custGeom>
              <a:avLst/>
              <a:gdLst/>
              <a:ahLst/>
              <a:cxnLst/>
              <a:rect l="l" t="t" r="r" b="b"/>
              <a:pathLst>
                <a:path w="332740" h="138430" extrusionOk="0">
                  <a:moveTo>
                    <a:pt x="138112" y="0"/>
                  </a:moveTo>
                  <a:lnTo>
                    <a:pt x="0" y="138112"/>
                  </a:lnTo>
                  <a:lnTo>
                    <a:pt x="138112" y="138112"/>
                  </a:lnTo>
                  <a:lnTo>
                    <a:pt x="138112" y="0"/>
                  </a:lnTo>
                  <a:close/>
                </a:path>
                <a:path w="332740" h="138430" extrusionOk="0">
                  <a:moveTo>
                    <a:pt x="332435" y="7950"/>
                  </a:moveTo>
                  <a:lnTo>
                    <a:pt x="302920" y="7950"/>
                  </a:lnTo>
                  <a:lnTo>
                    <a:pt x="302920" y="330"/>
                  </a:lnTo>
                  <a:lnTo>
                    <a:pt x="273405" y="330"/>
                  </a:lnTo>
                  <a:lnTo>
                    <a:pt x="273405" y="7950"/>
                  </a:lnTo>
                  <a:lnTo>
                    <a:pt x="243890" y="7950"/>
                  </a:lnTo>
                  <a:lnTo>
                    <a:pt x="243890" y="137490"/>
                  </a:lnTo>
                  <a:lnTo>
                    <a:pt x="332435" y="137490"/>
                  </a:lnTo>
                  <a:lnTo>
                    <a:pt x="332435" y="7950"/>
                  </a:lnTo>
                  <a:close/>
                </a:path>
              </a:pathLst>
            </a:custGeom>
            <a:solidFill>
              <a:srgbClr val="FFFFFF"/>
            </a:solidFill>
            <a:ln>
              <a:noFill/>
            </a:ln>
          </p:spPr>
          <p:txBody>
            <a:bodyPr spcFirstLastPara="1" wrap="square" lIns="0" tIns="0" rIns="0" bIns="0" anchor="t" anchorCtr="0">
              <a:noAutofit/>
            </a:bodyPr>
            <a:lstStyle/>
            <a:p>
              <a:pPr marL="0" lvl="0" indent="0" algn="l" rtl="0">
                <a:spcBef>
                  <a:spcPts val="0"/>
                </a:spcBef>
                <a:spcAft>
                  <a:spcPts val="0"/>
                </a:spcAft>
                <a:buNone/>
              </a:pPr>
              <a:endParaRPr/>
            </a:p>
          </p:txBody>
        </p:sp>
        <p:pic>
          <p:nvPicPr>
            <p:cNvPr id="58" name="Google Shape;58;p7"/>
            <p:cNvPicPr preferRelativeResize="0"/>
            <p:nvPr/>
          </p:nvPicPr>
          <p:blipFill rotWithShape="1">
            <a:blip r:embed="rId7">
              <a:alphaModFix/>
            </a:blip>
            <a:srcRect/>
            <a:stretch/>
          </p:blipFill>
          <p:spPr>
            <a:xfrm>
              <a:off x="11344275" y="805802"/>
              <a:ext cx="4051947" cy="8554390"/>
            </a:xfrm>
            <a:prstGeom prst="rect">
              <a:avLst/>
            </a:prstGeom>
            <a:noFill/>
            <a:ln>
              <a:noFill/>
            </a:ln>
          </p:spPr>
        </p:pic>
      </p:grpSp>
      <p:pic>
        <p:nvPicPr>
          <p:cNvPr id="3" name="heroVideo">
            <a:hlinkClick r:id="" action="ppaction://media"/>
            <a:extLst>
              <a:ext uri="{FF2B5EF4-FFF2-40B4-BE49-F238E27FC236}">
                <a16:creationId xmlns:a16="http://schemas.microsoft.com/office/drawing/2014/main" id="{DA564704-F306-E403-CCC2-3AD2B2ED51F9}"/>
              </a:ext>
            </a:extLst>
          </p:cNvPr>
          <p:cNvPicPr>
            <a:picLocks noChangeAspect="1"/>
          </p:cNvPicPr>
          <p:nvPr>
            <a:videoFile r:link="rId1"/>
            <p:extLst>
              <p:ext uri="{DAA4B4D4-6D71-4841-9C94-3DE7FCFB9230}">
                <p14:media xmlns:p14="http://schemas.microsoft.com/office/powerpoint/2010/main" r:embed="rId2">
                  <p14:trim st="5111"/>
                </p14:media>
              </p:ext>
            </p:extLst>
          </p:nvPr>
        </p:nvPicPr>
        <p:blipFill>
          <a:blip r:embed="rId8"/>
          <a:stretch>
            <a:fillRect/>
          </a:stretch>
        </p:blipFill>
        <p:spPr>
          <a:xfrm>
            <a:off x="592701" y="6399126"/>
            <a:ext cx="4051947" cy="3657600"/>
          </a:xfrm>
          <a:prstGeom prst="rect">
            <a:avLst/>
          </a:prstGeom>
        </p:spPr>
      </p:pic>
      <p:sp>
        <p:nvSpPr>
          <p:cNvPr id="2" name="AutoShape 2" descr="Logo">
            <a:extLst>
              <a:ext uri="{FF2B5EF4-FFF2-40B4-BE49-F238E27FC236}">
                <a16:creationId xmlns:a16="http://schemas.microsoft.com/office/drawing/2014/main" id="{E10A9C53-BF58-9676-416F-7BC016E66BD9}"/>
              </a:ext>
            </a:extLst>
          </p:cNvPr>
          <p:cNvSpPr>
            <a:spLocks noChangeAspect="1" noChangeArrowheads="1"/>
          </p:cNvSpPr>
          <p:nvPr/>
        </p:nvSpPr>
        <p:spPr bwMode="auto">
          <a:xfrm>
            <a:off x="-1759974" y="838664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4" name="Oval 3">
            <a:extLst>
              <a:ext uri="{FF2B5EF4-FFF2-40B4-BE49-F238E27FC236}">
                <a16:creationId xmlns:a16="http://schemas.microsoft.com/office/drawing/2014/main" id="{3276E23E-B1DD-3C63-A05E-502D32DAEE7D}"/>
              </a:ext>
            </a:extLst>
          </p:cNvPr>
          <p:cNvSpPr/>
          <p:nvPr/>
        </p:nvSpPr>
        <p:spPr>
          <a:xfrm>
            <a:off x="7999328" y="4954819"/>
            <a:ext cx="2289344" cy="2228638"/>
          </a:xfrm>
          <a:prstGeom prst="ellipse">
            <a:avLst/>
          </a:prstGeom>
          <a:blipFill>
            <a:blip r:embed="rId9"/>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16699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fill="hold" display="0">
                  <p:stCondLst>
                    <p:cond delay="indefinite"/>
                  </p:stCondLst>
                </p:cTn>
                <p:tgtEl>
                  <p:spTgt spid="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7C468DE-0354-ED7A-8A8F-09BB047A4AC8}"/>
              </a:ext>
            </a:extLst>
          </p:cNvPr>
          <p:cNvPicPr>
            <a:picLocks noChangeAspect="1"/>
          </p:cNvPicPr>
          <p:nvPr/>
        </p:nvPicPr>
        <p:blipFill>
          <a:blip r:embed="rId2">
            <a:alphaModFix amt="20000"/>
          </a:blip>
          <a:stretch>
            <a:fillRect/>
          </a:stretch>
        </p:blipFill>
        <p:spPr>
          <a:xfrm>
            <a:off x="6947923" y="1717432"/>
            <a:ext cx="4392155" cy="5891915"/>
          </a:xfrm>
          <a:prstGeom prst="rect">
            <a:avLst/>
          </a:prstGeom>
        </p:spPr>
      </p:pic>
      <p:pic>
        <p:nvPicPr>
          <p:cNvPr id="13" name="Picture 12">
            <a:extLst>
              <a:ext uri="{FF2B5EF4-FFF2-40B4-BE49-F238E27FC236}">
                <a16:creationId xmlns:a16="http://schemas.microsoft.com/office/drawing/2014/main" id="{17579D92-FBCD-190C-4FB3-7EB2F2793150}"/>
              </a:ext>
            </a:extLst>
          </p:cNvPr>
          <p:cNvPicPr>
            <a:picLocks noChangeAspect="1"/>
          </p:cNvPicPr>
          <p:nvPr/>
        </p:nvPicPr>
        <p:blipFill>
          <a:blip r:embed="rId3"/>
          <a:stretch>
            <a:fillRect/>
          </a:stretch>
        </p:blipFill>
        <p:spPr>
          <a:xfrm>
            <a:off x="-50800" y="9093200"/>
            <a:ext cx="18406004" cy="1219200"/>
          </a:xfrm>
          <a:prstGeom prst="rect">
            <a:avLst/>
          </a:prstGeom>
        </p:spPr>
      </p:pic>
      <p:sp>
        <p:nvSpPr>
          <p:cNvPr id="2" name="Partial Circle 1">
            <a:extLst>
              <a:ext uri="{FF2B5EF4-FFF2-40B4-BE49-F238E27FC236}">
                <a16:creationId xmlns:a16="http://schemas.microsoft.com/office/drawing/2014/main" id="{58F60021-8636-D3EF-4A5E-B6EF76F37F85}"/>
              </a:ext>
            </a:extLst>
          </p:cNvPr>
          <p:cNvSpPr/>
          <p:nvPr/>
        </p:nvSpPr>
        <p:spPr>
          <a:xfrm rot="5400000">
            <a:off x="3708593" y="-1970750"/>
            <a:ext cx="13655604" cy="13655604"/>
          </a:xfrm>
          <a:prstGeom prst="pie">
            <a:avLst>
              <a:gd name="adj1" fmla="val 2510286"/>
              <a:gd name="adj2" fmla="val 4035369"/>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283147"/>
              </a:solidFill>
              <a:latin typeface="Calibri"/>
            </a:endParaRPr>
          </a:p>
        </p:txBody>
      </p:sp>
      <p:sp>
        <p:nvSpPr>
          <p:cNvPr id="3" name="Partial Circle 2">
            <a:extLst>
              <a:ext uri="{FF2B5EF4-FFF2-40B4-BE49-F238E27FC236}">
                <a16:creationId xmlns:a16="http://schemas.microsoft.com/office/drawing/2014/main" id="{2D94F97E-406C-E913-0613-1AB9AE751087}"/>
              </a:ext>
            </a:extLst>
          </p:cNvPr>
          <p:cNvSpPr/>
          <p:nvPr/>
        </p:nvSpPr>
        <p:spPr>
          <a:xfrm rot="5400000">
            <a:off x="3708593" y="-1970750"/>
            <a:ext cx="13655604" cy="13655604"/>
          </a:xfrm>
          <a:prstGeom prst="pie">
            <a:avLst>
              <a:gd name="adj1" fmla="val 3953769"/>
              <a:gd name="adj2" fmla="val 5347780"/>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283147"/>
              </a:solidFill>
              <a:latin typeface="Calibri"/>
            </a:endParaRPr>
          </a:p>
        </p:txBody>
      </p:sp>
      <p:sp>
        <p:nvSpPr>
          <p:cNvPr id="4" name="Partial Circle 3">
            <a:extLst>
              <a:ext uri="{FF2B5EF4-FFF2-40B4-BE49-F238E27FC236}">
                <a16:creationId xmlns:a16="http://schemas.microsoft.com/office/drawing/2014/main" id="{EE936E1C-3AF2-0C6A-4E68-EB3B86855E0F}"/>
              </a:ext>
            </a:extLst>
          </p:cNvPr>
          <p:cNvSpPr/>
          <p:nvPr/>
        </p:nvSpPr>
        <p:spPr>
          <a:xfrm rot="5400000">
            <a:off x="3708593" y="-1970750"/>
            <a:ext cx="13655604" cy="13655604"/>
          </a:xfrm>
          <a:prstGeom prst="pie">
            <a:avLst>
              <a:gd name="adj1" fmla="val 5328047"/>
              <a:gd name="adj2" fmla="val 6727213"/>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283147"/>
              </a:solidFill>
              <a:latin typeface="Calibri"/>
            </a:endParaRPr>
          </a:p>
        </p:txBody>
      </p:sp>
      <p:sp>
        <p:nvSpPr>
          <p:cNvPr id="5" name="Partial Circle 4">
            <a:extLst>
              <a:ext uri="{FF2B5EF4-FFF2-40B4-BE49-F238E27FC236}">
                <a16:creationId xmlns:a16="http://schemas.microsoft.com/office/drawing/2014/main" id="{9B035BC4-3B5D-2C58-5656-3AF82F1EE38F}"/>
              </a:ext>
            </a:extLst>
          </p:cNvPr>
          <p:cNvSpPr/>
          <p:nvPr/>
        </p:nvSpPr>
        <p:spPr>
          <a:xfrm rot="5400000">
            <a:off x="3708593" y="-1970750"/>
            <a:ext cx="13655604" cy="13655604"/>
          </a:xfrm>
          <a:prstGeom prst="pie">
            <a:avLst>
              <a:gd name="adj1" fmla="val 6721232"/>
              <a:gd name="adj2" fmla="val 8047634"/>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283147"/>
              </a:solidFill>
              <a:latin typeface="Calibri"/>
            </a:endParaRPr>
          </a:p>
        </p:txBody>
      </p:sp>
      <p:sp>
        <p:nvSpPr>
          <p:cNvPr id="6" name="Partial Circle 5">
            <a:extLst>
              <a:ext uri="{FF2B5EF4-FFF2-40B4-BE49-F238E27FC236}">
                <a16:creationId xmlns:a16="http://schemas.microsoft.com/office/drawing/2014/main" id="{641D4DD9-3E16-F8AF-A2D4-3C870D2C10F1}"/>
              </a:ext>
            </a:extLst>
          </p:cNvPr>
          <p:cNvSpPr/>
          <p:nvPr/>
        </p:nvSpPr>
        <p:spPr>
          <a:xfrm rot="5400000">
            <a:off x="6772303" y="-785760"/>
            <a:ext cx="11285624" cy="11285624"/>
          </a:xfrm>
          <a:prstGeom prst="pie">
            <a:avLst>
              <a:gd name="adj1" fmla="val 6196685"/>
              <a:gd name="adj2" fmla="val 8047634"/>
            </a:avLst>
          </a:prstGeom>
          <a:solidFill>
            <a:schemeClr val="bg2"/>
          </a:solidFill>
          <a:ln>
            <a:noFill/>
          </a:ln>
          <a:effectLst>
            <a:outerShdw blurRad="381000" dist="114300" dir="10800000" algn="r" rotWithShape="0">
              <a:schemeClr val="tx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283147"/>
              </a:solidFill>
              <a:latin typeface="Calibri"/>
            </a:endParaRPr>
          </a:p>
        </p:txBody>
      </p:sp>
      <p:sp>
        <p:nvSpPr>
          <p:cNvPr id="7" name="Partial Circle 6">
            <a:extLst>
              <a:ext uri="{FF2B5EF4-FFF2-40B4-BE49-F238E27FC236}">
                <a16:creationId xmlns:a16="http://schemas.microsoft.com/office/drawing/2014/main" id="{D98C911B-7334-CABD-B66A-5CD08DC2CC6F}"/>
              </a:ext>
            </a:extLst>
          </p:cNvPr>
          <p:cNvSpPr/>
          <p:nvPr/>
        </p:nvSpPr>
        <p:spPr>
          <a:xfrm rot="5400000">
            <a:off x="6772303" y="-785760"/>
            <a:ext cx="11285624" cy="11285624"/>
          </a:xfrm>
          <a:prstGeom prst="pie">
            <a:avLst>
              <a:gd name="adj1" fmla="val 2366769"/>
              <a:gd name="adj2" fmla="val 4425783"/>
            </a:avLst>
          </a:prstGeom>
          <a:solidFill>
            <a:schemeClr val="accent4"/>
          </a:solidFill>
          <a:ln>
            <a:noFill/>
          </a:ln>
          <a:effectLst>
            <a:outerShdw blurRad="381000" dist="114300" dir="10800000" algn="r" rotWithShape="0">
              <a:schemeClr val="tx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283147"/>
              </a:solidFill>
              <a:latin typeface="Calibri"/>
            </a:endParaRPr>
          </a:p>
        </p:txBody>
      </p:sp>
      <p:sp>
        <p:nvSpPr>
          <p:cNvPr id="8" name="Partial Circle 7">
            <a:extLst>
              <a:ext uri="{FF2B5EF4-FFF2-40B4-BE49-F238E27FC236}">
                <a16:creationId xmlns:a16="http://schemas.microsoft.com/office/drawing/2014/main" id="{BBA6B7E1-8FA6-738E-3A35-E2DDDD4033C3}"/>
              </a:ext>
            </a:extLst>
          </p:cNvPr>
          <p:cNvSpPr/>
          <p:nvPr/>
        </p:nvSpPr>
        <p:spPr>
          <a:xfrm rot="5400000">
            <a:off x="6772303" y="-785760"/>
            <a:ext cx="11285624" cy="11285624"/>
          </a:xfrm>
          <a:prstGeom prst="pie">
            <a:avLst>
              <a:gd name="adj1" fmla="val 4401755"/>
              <a:gd name="adj2" fmla="val 6202635"/>
            </a:avLst>
          </a:prstGeom>
          <a:solidFill>
            <a:schemeClr val="accent6"/>
          </a:solidFill>
          <a:ln>
            <a:noFill/>
          </a:ln>
          <a:effectLst>
            <a:outerShdw blurRad="381000" dist="114300" dir="10800000" algn="r" rotWithShape="0">
              <a:schemeClr val="tx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283147"/>
              </a:solidFill>
              <a:latin typeface="Calibri"/>
            </a:endParaRPr>
          </a:p>
        </p:txBody>
      </p:sp>
      <p:sp>
        <p:nvSpPr>
          <p:cNvPr id="9" name="Partial Circle 8">
            <a:extLst>
              <a:ext uri="{FF2B5EF4-FFF2-40B4-BE49-F238E27FC236}">
                <a16:creationId xmlns:a16="http://schemas.microsoft.com/office/drawing/2014/main" id="{8FD9C6AF-60E8-FE47-E65F-F09BEB04BAD5}"/>
              </a:ext>
            </a:extLst>
          </p:cNvPr>
          <p:cNvSpPr/>
          <p:nvPr/>
        </p:nvSpPr>
        <p:spPr>
          <a:xfrm rot="5400000">
            <a:off x="10107513" y="1357255"/>
            <a:ext cx="7007484" cy="7007484"/>
          </a:xfrm>
          <a:prstGeom prst="pie">
            <a:avLst>
              <a:gd name="adj1" fmla="val 2425354"/>
              <a:gd name="adj2" fmla="val 8047634"/>
            </a:avLst>
          </a:prstGeom>
          <a:solidFill>
            <a:schemeClr val="accent1"/>
          </a:solidFill>
          <a:ln>
            <a:noFill/>
          </a:ln>
          <a:effectLst>
            <a:outerShdw blurRad="685800" dist="228600" dir="10800000" algn="r" rotWithShape="0">
              <a:schemeClr val="tx2">
                <a:lumMod val="7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283147"/>
              </a:solidFill>
              <a:latin typeface="Calibri"/>
            </a:endParaRPr>
          </a:p>
        </p:txBody>
      </p:sp>
      <p:grpSp>
        <p:nvGrpSpPr>
          <p:cNvPr id="10" name="Group 9">
            <a:extLst>
              <a:ext uri="{FF2B5EF4-FFF2-40B4-BE49-F238E27FC236}">
                <a16:creationId xmlns:a16="http://schemas.microsoft.com/office/drawing/2014/main" id="{6A4AA28A-5590-8B65-D2A4-C9A374AAD4E3}"/>
              </a:ext>
            </a:extLst>
          </p:cNvPr>
          <p:cNvGrpSpPr/>
          <p:nvPr/>
        </p:nvGrpSpPr>
        <p:grpSpPr>
          <a:xfrm>
            <a:off x="10360275" y="3886520"/>
            <a:ext cx="2296400" cy="2260028"/>
            <a:chOff x="13803482" y="4863913"/>
            <a:chExt cx="3062265" cy="3013762"/>
          </a:xfrm>
        </p:grpSpPr>
        <p:sp>
          <p:nvSpPr>
            <p:cNvPr id="12" name="TextBox 11">
              <a:extLst>
                <a:ext uri="{FF2B5EF4-FFF2-40B4-BE49-F238E27FC236}">
                  <a16:creationId xmlns:a16="http://schemas.microsoft.com/office/drawing/2014/main" id="{86A0D62B-A19F-4FDF-E9E6-8FCFE27723FE}"/>
                </a:ext>
              </a:extLst>
            </p:cNvPr>
            <p:cNvSpPr txBox="1"/>
            <p:nvPr/>
          </p:nvSpPr>
          <p:spPr>
            <a:xfrm>
              <a:off x="14042289" y="4863913"/>
              <a:ext cx="2569842" cy="451464"/>
            </a:xfrm>
            <a:prstGeom prst="rect">
              <a:avLst/>
            </a:prstGeom>
            <a:noFill/>
          </p:spPr>
          <p:txBody>
            <a:bodyPr wrap="none" rtlCol="0">
              <a:spAutoFit/>
            </a:bodyPr>
            <a:lstStyle/>
            <a:p>
              <a:pPr defTabSz="342831">
                <a:defRPr/>
              </a:pPr>
              <a:r>
                <a:rPr lang="en-US" sz="1600" b="1" dirty="0">
                  <a:solidFill>
                    <a:srgbClr val="FFFFFF"/>
                  </a:solidFill>
                  <a:latin typeface="Century Gothic"/>
                </a:rPr>
                <a:t>Research</a:t>
              </a:r>
              <a:r>
                <a:rPr lang="en-US" sz="1500" b="1" dirty="0">
                  <a:solidFill>
                    <a:srgbClr val="FFFFFF"/>
                  </a:solidFill>
                  <a:latin typeface="Century Gothic"/>
                </a:rPr>
                <a:t> Analysis</a:t>
              </a:r>
            </a:p>
          </p:txBody>
        </p:sp>
        <p:sp>
          <p:nvSpPr>
            <p:cNvPr id="14" name="TextBox 13">
              <a:extLst>
                <a:ext uri="{FF2B5EF4-FFF2-40B4-BE49-F238E27FC236}">
                  <a16:creationId xmlns:a16="http://schemas.microsoft.com/office/drawing/2014/main" id="{77B08E80-A1E8-C747-0576-7B55C32AF060}"/>
                </a:ext>
              </a:extLst>
            </p:cNvPr>
            <p:cNvSpPr txBox="1"/>
            <p:nvPr/>
          </p:nvSpPr>
          <p:spPr>
            <a:xfrm>
              <a:off x="13803482" y="5366886"/>
              <a:ext cx="2602377" cy="1764814"/>
            </a:xfrm>
            <a:prstGeom prst="rect">
              <a:avLst/>
            </a:prstGeom>
            <a:noFill/>
          </p:spPr>
          <p:txBody>
            <a:bodyPr wrap="square" rtlCol="0">
              <a:spAutoFit/>
            </a:bodyPr>
            <a:lstStyle/>
            <a:p>
              <a:pPr defTabSz="342831">
                <a:defRPr/>
              </a:pPr>
              <a:r>
                <a:rPr lang="en-US" sz="1600" dirty="0">
                  <a:solidFill>
                    <a:srgbClr val="FFFFFF"/>
                  </a:solidFill>
                  <a:latin typeface="Calibri"/>
                </a:rPr>
                <a:t>We thoroughly worked on problem statement and break it into smaller problem statements</a:t>
              </a:r>
            </a:p>
          </p:txBody>
        </p:sp>
        <p:sp>
          <p:nvSpPr>
            <p:cNvPr id="15" name="TextBox 14">
              <a:extLst>
                <a:ext uri="{FF2B5EF4-FFF2-40B4-BE49-F238E27FC236}">
                  <a16:creationId xmlns:a16="http://schemas.microsoft.com/office/drawing/2014/main" id="{1360089F-2769-127E-0F66-CEA238F84ECF}"/>
                </a:ext>
              </a:extLst>
            </p:cNvPr>
            <p:cNvSpPr txBox="1"/>
            <p:nvPr/>
          </p:nvSpPr>
          <p:spPr>
            <a:xfrm>
              <a:off x="14042289" y="6947078"/>
              <a:ext cx="246340" cy="430943"/>
            </a:xfrm>
            <a:prstGeom prst="rect">
              <a:avLst/>
            </a:prstGeom>
            <a:noFill/>
          </p:spPr>
          <p:txBody>
            <a:bodyPr wrap="none" rtlCol="0">
              <a:spAutoFit/>
            </a:bodyPr>
            <a:lstStyle/>
            <a:p>
              <a:pPr defTabSz="342831">
                <a:defRPr/>
              </a:pPr>
              <a:endParaRPr lang="en-US" sz="1500" b="1" dirty="0">
                <a:solidFill>
                  <a:srgbClr val="FFFFFF"/>
                </a:solidFill>
                <a:latin typeface="Century Gothic"/>
              </a:endParaRPr>
            </a:p>
          </p:txBody>
        </p:sp>
        <p:sp>
          <p:nvSpPr>
            <p:cNvPr id="16" name="TextBox 15">
              <a:extLst>
                <a:ext uri="{FF2B5EF4-FFF2-40B4-BE49-F238E27FC236}">
                  <a16:creationId xmlns:a16="http://schemas.microsoft.com/office/drawing/2014/main" id="{1062136F-8AFE-FEEB-2EEB-F17146580D93}"/>
                </a:ext>
              </a:extLst>
            </p:cNvPr>
            <p:cNvSpPr txBox="1"/>
            <p:nvPr/>
          </p:nvSpPr>
          <p:spPr>
            <a:xfrm>
              <a:off x="14263370" y="7477514"/>
              <a:ext cx="2602377" cy="400161"/>
            </a:xfrm>
            <a:prstGeom prst="rect">
              <a:avLst/>
            </a:prstGeom>
            <a:noFill/>
          </p:spPr>
          <p:txBody>
            <a:bodyPr wrap="square" rtlCol="0">
              <a:spAutoFit/>
            </a:bodyPr>
            <a:lstStyle/>
            <a:p>
              <a:pPr defTabSz="342831">
                <a:defRPr/>
              </a:pPr>
              <a:endParaRPr lang="en-US" sz="1350" dirty="0">
                <a:solidFill>
                  <a:srgbClr val="FFFFFF"/>
                </a:solidFill>
                <a:latin typeface="Calibri"/>
              </a:endParaRPr>
            </a:p>
          </p:txBody>
        </p:sp>
      </p:grpSp>
      <p:grpSp>
        <p:nvGrpSpPr>
          <p:cNvPr id="17" name="Group 16">
            <a:extLst>
              <a:ext uri="{FF2B5EF4-FFF2-40B4-BE49-F238E27FC236}">
                <a16:creationId xmlns:a16="http://schemas.microsoft.com/office/drawing/2014/main" id="{3CB37990-280E-2E77-1877-EF36B1A526B6}"/>
              </a:ext>
            </a:extLst>
          </p:cNvPr>
          <p:cNvGrpSpPr/>
          <p:nvPr/>
        </p:nvGrpSpPr>
        <p:grpSpPr>
          <a:xfrm rot="2180399">
            <a:off x="7444027" y="2209960"/>
            <a:ext cx="3168847" cy="1331836"/>
            <a:chOff x="9973407" y="2653231"/>
            <a:chExt cx="2952635" cy="1776013"/>
          </a:xfrm>
        </p:grpSpPr>
        <p:sp>
          <p:nvSpPr>
            <p:cNvPr id="18" name="TextBox 17">
              <a:extLst>
                <a:ext uri="{FF2B5EF4-FFF2-40B4-BE49-F238E27FC236}">
                  <a16:creationId xmlns:a16="http://schemas.microsoft.com/office/drawing/2014/main" id="{660CE694-30C8-20E0-D0C4-7A682ABEFFEF}"/>
                </a:ext>
              </a:extLst>
            </p:cNvPr>
            <p:cNvSpPr txBox="1"/>
            <p:nvPr/>
          </p:nvSpPr>
          <p:spPr>
            <a:xfrm>
              <a:off x="9973407" y="2653231"/>
              <a:ext cx="2952635" cy="738761"/>
            </a:xfrm>
            <a:prstGeom prst="rect">
              <a:avLst/>
            </a:prstGeom>
            <a:noFill/>
          </p:spPr>
          <p:txBody>
            <a:bodyPr wrap="square" rtlCol="0">
              <a:spAutoFit/>
            </a:bodyPr>
            <a:lstStyle/>
            <a:p>
              <a:pPr defTabSz="342831">
                <a:defRPr/>
              </a:pPr>
              <a:r>
                <a:rPr lang="en-US" sz="1500" b="1" dirty="0">
                  <a:solidFill>
                    <a:schemeClr val="bg1"/>
                  </a:solidFill>
                </a:rPr>
                <a:t>Lack of Household-Level Monitoring</a:t>
              </a:r>
              <a:endParaRPr lang="en-US" sz="1500" b="1" dirty="0">
                <a:solidFill>
                  <a:schemeClr val="bg1"/>
                </a:solidFill>
                <a:latin typeface="Century Gothic"/>
              </a:endParaRPr>
            </a:p>
          </p:txBody>
        </p:sp>
        <p:sp>
          <p:nvSpPr>
            <p:cNvPr id="19" name="TextBox 18">
              <a:extLst>
                <a:ext uri="{FF2B5EF4-FFF2-40B4-BE49-F238E27FC236}">
                  <a16:creationId xmlns:a16="http://schemas.microsoft.com/office/drawing/2014/main" id="{0A365525-A1C4-41ED-57F9-98E89A14E420}"/>
                </a:ext>
              </a:extLst>
            </p:cNvPr>
            <p:cNvSpPr txBox="1"/>
            <p:nvPr/>
          </p:nvSpPr>
          <p:spPr>
            <a:xfrm>
              <a:off x="10054221" y="3475011"/>
              <a:ext cx="2602379" cy="954233"/>
            </a:xfrm>
            <a:prstGeom prst="rect">
              <a:avLst/>
            </a:prstGeom>
            <a:noFill/>
          </p:spPr>
          <p:txBody>
            <a:bodyPr wrap="square" rtlCol="0">
              <a:spAutoFit/>
            </a:bodyPr>
            <a:lstStyle/>
            <a:p>
              <a:pPr defTabSz="342831">
                <a:defRPr/>
              </a:pPr>
              <a:r>
                <a:rPr lang="en-US" sz="1350" dirty="0">
                  <a:solidFill>
                    <a:schemeClr val="bg1"/>
                  </a:solidFill>
                  <a:latin typeface="Calibri" panose="020F0502020204030204" pitchFamily="34" charset="0"/>
                  <a:ea typeface="Calibri" panose="020F0502020204030204" pitchFamily="34" charset="0"/>
                  <a:cs typeface="Calibri" panose="020F0502020204030204" pitchFamily="34" charset="0"/>
                </a:rPr>
                <a:t>The city has no infrastructure to monitor water distribution at the household level.</a:t>
              </a:r>
            </a:p>
          </p:txBody>
        </p:sp>
      </p:grpSp>
      <p:grpSp>
        <p:nvGrpSpPr>
          <p:cNvPr id="20" name="Group 19">
            <a:extLst>
              <a:ext uri="{FF2B5EF4-FFF2-40B4-BE49-F238E27FC236}">
                <a16:creationId xmlns:a16="http://schemas.microsoft.com/office/drawing/2014/main" id="{C64A02F1-C40F-5E09-03AA-C1204D71AF38}"/>
              </a:ext>
            </a:extLst>
          </p:cNvPr>
          <p:cNvGrpSpPr/>
          <p:nvPr/>
        </p:nvGrpSpPr>
        <p:grpSpPr>
          <a:xfrm>
            <a:off x="6856302" y="4238138"/>
            <a:ext cx="3455745" cy="1501996"/>
            <a:chOff x="10096159" y="2503491"/>
            <a:chExt cx="3268167" cy="2002925"/>
          </a:xfrm>
        </p:grpSpPr>
        <p:sp>
          <p:nvSpPr>
            <p:cNvPr id="21" name="TextBox 20">
              <a:extLst>
                <a:ext uri="{FF2B5EF4-FFF2-40B4-BE49-F238E27FC236}">
                  <a16:creationId xmlns:a16="http://schemas.microsoft.com/office/drawing/2014/main" id="{EC24B3F6-289B-2A69-008A-97E1CD1A285B}"/>
                </a:ext>
              </a:extLst>
            </p:cNvPr>
            <p:cNvSpPr txBox="1"/>
            <p:nvPr/>
          </p:nvSpPr>
          <p:spPr>
            <a:xfrm>
              <a:off x="10096159" y="2503491"/>
              <a:ext cx="3268167" cy="492507"/>
            </a:xfrm>
            <a:prstGeom prst="rect">
              <a:avLst/>
            </a:prstGeom>
            <a:noFill/>
          </p:spPr>
          <p:txBody>
            <a:bodyPr wrap="square" rtlCol="0">
              <a:spAutoFit/>
            </a:bodyPr>
            <a:lstStyle/>
            <a:p>
              <a:pPr defTabSz="342831">
                <a:defRPr/>
              </a:pPr>
              <a:r>
                <a:rPr lang="en-IN" sz="1800" b="1" dirty="0">
                  <a:solidFill>
                    <a:schemeClr val="bg1">
                      <a:lumMod val="95000"/>
                    </a:schemeClr>
                  </a:solidFill>
                </a:rPr>
                <a:t>Water Wastage or Leakages</a:t>
              </a:r>
              <a:endParaRPr lang="en-US" sz="1800" b="1" dirty="0">
                <a:solidFill>
                  <a:schemeClr val="bg1">
                    <a:lumMod val="95000"/>
                  </a:schemeClr>
                </a:solidFill>
                <a:latin typeface="Century Gothic"/>
              </a:endParaRPr>
            </a:p>
          </p:txBody>
        </p:sp>
        <p:sp>
          <p:nvSpPr>
            <p:cNvPr id="22" name="TextBox 21">
              <a:extLst>
                <a:ext uri="{FF2B5EF4-FFF2-40B4-BE49-F238E27FC236}">
                  <a16:creationId xmlns:a16="http://schemas.microsoft.com/office/drawing/2014/main" id="{38FA38CA-0FC7-A9F5-FCA1-82AB4582E7A6}"/>
                </a:ext>
              </a:extLst>
            </p:cNvPr>
            <p:cNvSpPr txBox="1"/>
            <p:nvPr/>
          </p:nvSpPr>
          <p:spPr>
            <a:xfrm>
              <a:off x="10354109" y="3069937"/>
              <a:ext cx="2602378" cy="1436479"/>
            </a:xfrm>
            <a:prstGeom prst="rect">
              <a:avLst/>
            </a:prstGeom>
            <a:noFill/>
          </p:spPr>
          <p:txBody>
            <a:bodyPr wrap="square" rtlCol="0">
              <a:spAutoFit/>
            </a:bodyPr>
            <a:lstStyle/>
            <a:p>
              <a:pPr defTabSz="342831">
                <a:defRPr/>
              </a:pPr>
              <a:r>
                <a:rPr lang="en-US" sz="1600" dirty="0">
                  <a:solidFill>
                    <a:schemeClr val="bg1">
                      <a:lumMod val="95000"/>
                    </a:schemeClr>
                  </a:solidFill>
                </a:rPr>
                <a:t>Without household-level monitoring, it is difficult to identify and address water wastage or leakages</a:t>
              </a:r>
              <a:endParaRPr lang="en-US" sz="1350" dirty="0">
                <a:solidFill>
                  <a:schemeClr val="bg1">
                    <a:lumMod val="95000"/>
                  </a:schemeClr>
                </a:solidFill>
                <a:latin typeface="Calibri"/>
              </a:endParaRPr>
            </a:p>
          </p:txBody>
        </p:sp>
      </p:grpSp>
      <p:grpSp>
        <p:nvGrpSpPr>
          <p:cNvPr id="23" name="Group 22">
            <a:extLst>
              <a:ext uri="{FF2B5EF4-FFF2-40B4-BE49-F238E27FC236}">
                <a16:creationId xmlns:a16="http://schemas.microsoft.com/office/drawing/2014/main" id="{AA7C4890-221E-B5FD-BAD1-E3B94DD17F20}"/>
              </a:ext>
            </a:extLst>
          </p:cNvPr>
          <p:cNvGrpSpPr/>
          <p:nvPr/>
        </p:nvGrpSpPr>
        <p:grpSpPr>
          <a:xfrm rot="20357782">
            <a:off x="7486013" y="6028049"/>
            <a:ext cx="3132569" cy="2107125"/>
            <a:chOff x="10025722" y="2383721"/>
            <a:chExt cx="2962532" cy="2809867"/>
          </a:xfrm>
        </p:grpSpPr>
        <p:sp>
          <p:nvSpPr>
            <p:cNvPr id="24" name="TextBox 23">
              <a:extLst>
                <a:ext uri="{FF2B5EF4-FFF2-40B4-BE49-F238E27FC236}">
                  <a16:creationId xmlns:a16="http://schemas.microsoft.com/office/drawing/2014/main" id="{74D059B7-BC26-28C6-C316-5E7E21AA733F}"/>
                </a:ext>
              </a:extLst>
            </p:cNvPr>
            <p:cNvSpPr txBox="1"/>
            <p:nvPr/>
          </p:nvSpPr>
          <p:spPr>
            <a:xfrm rot="78995">
              <a:off x="10025722" y="2383721"/>
              <a:ext cx="2962532" cy="985014"/>
            </a:xfrm>
            <a:prstGeom prst="rect">
              <a:avLst/>
            </a:prstGeom>
            <a:noFill/>
          </p:spPr>
          <p:txBody>
            <a:bodyPr wrap="square" rtlCol="0">
              <a:spAutoFit/>
            </a:bodyPr>
            <a:lstStyle/>
            <a:p>
              <a:pPr defTabSz="342831">
                <a:defRPr/>
              </a:pPr>
              <a:r>
                <a:rPr lang="en-US" b="1" dirty="0">
                  <a:solidFill>
                    <a:schemeClr val="bg1">
                      <a:lumMod val="95000"/>
                    </a:schemeClr>
                  </a:solidFill>
                </a:rPr>
                <a:t>Absence of a Tracking Mechanism and Lack of Data for Decision-Making:</a:t>
              </a:r>
              <a:endParaRPr lang="en-US" b="1" dirty="0">
                <a:solidFill>
                  <a:schemeClr val="bg1">
                    <a:lumMod val="95000"/>
                  </a:schemeClr>
                </a:solidFill>
                <a:latin typeface="Century Gothic"/>
              </a:endParaRPr>
            </a:p>
          </p:txBody>
        </p:sp>
        <p:sp>
          <p:nvSpPr>
            <p:cNvPr id="25" name="TextBox 24">
              <a:extLst>
                <a:ext uri="{FF2B5EF4-FFF2-40B4-BE49-F238E27FC236}">
                  <a16:creationId xmlns:a16="http://schemas.microsoft.com/office/drawing/2014/main" id="{D2D34B0E-A0C7-DCC0-E0BF-2712F11C5DCC}"/>
                </a:ext>
              </a:extLst>
            </p:cNvPr>
            <p:cNvSpPr txBox="1"/>
            <p:nvPr/>
          </p:nvSpPr>
          <p:spPr>
            <a:xfrm>
              <a:off x="10134603" y="3346687"/>
              <a:ext cx="2718601" cy="1846901"/>
            </a:xfrm>
            <a:prstGeom prst="rect">
              <a:avLst/>
            </a:prstGeom>
            <a:noFill/>
          </p:spPr>
          <p:txBody>
            <a:bodyPr wrap="square" rtlCol="0">
              <a:spAutoFit/>
            </a:bodyPr>
            <a:lstStyle/>
            <a:p>
              <a:pPr defTabSz="342831">
                <a:defRPr/>
              </a:pPr>
              <a:r>
                <a:rPr lang="en-US" dirty="0">
                  <a:solidFill>
                    <a:schemeClr val="bg1">
                      <a:lumMod val="95000"/>
                    </a:schemeClr>
                  </a:solidFill>
                </a:rPr>
                <a:t>The absence of a tracking mechanism and continuous data collection on water usage per household makes it hard to ensure equitable water distribution.</a:t>
              </a:r>
              <a:endParaRPr lang="en-US" dirty="0">
                <a:solidFill>
                  <a:schemeClr val="bg1">
                    <a:lumMod val="95000"/>
                  </a:schemeClr>
                </a:solidFill>
                <a:latin typeface="Calibri"/>
              </a:endParaRPr>
            </a:p>
          </p:txBody>
        </p:sp>
      </p:grpSp>
      <p:sp>
        <p:nvSpPr>
          <p:cNvPr id="26" name="TextBox 25">
            <a:extLst>
              <a:ext uri="{FF2B5EF4-FFF2-40B4-BE49-F238E27FC236}">
                <a16:creationId xmlns:a16="http://schemas.microsoft.com/office/drawing/2014/main" id="{91A0FF7A-6408-CEFF-A0EB-D07C203C9D3C}"/>
              </a:ext>
            </a:extLst>
          </p:cNvPr>
          <p:cNvSpPr txBox="1"/>
          <p:nvPr/>
        </p:nvSpPr>
        <p:spPr>
          <a:xfrm rot="2174696">
            <a:off x="5417508" y="1653085"/>
            <a:ext cx="1023037" cy="461665"/>
          </a:xfrm>
          <a:prstGeom prst="rect">
            <a:avLst/>
          </a:prstGeom>
          <a:noFill/>
        </p:spPr>
        <p:txBody>
          <a:bodyPr wrap="none" rtlCol="0">
            <a:spAutoFit/>
          </a:bodyPr>
          <a:lstStyle/>
          <a:p>
            <a:pPr defTabSz="342831">
              <a:defRPr/>
            </a:pPr>
            <a:r>
              <a:rPr lang="en-US" sz="2400" b="1" dirty="0">
                <a:solidFill>
                  <a:srgbClr val="FFFFFF"/>
                </a:solidFill>
                <a:latin typeface="Century Gothic"/>
              </a:rPr>
              <a:t>Portal</a:t>
            </a:r>
          </a:p>
        </p:txBody>
      </p:sp>
      <p:sp>
        <p:nvSpPr>
          <p:cNvPr id="27" name="TextBox 26">
            <a:extLst>
              <a:ext uri="{FF2B5EF4-FFF2-40B4-BE49-F238E27FC236}">
                <a16:creationId xmlns:a16="http://schemas.microsoft.com/office/drawing/2014/main" id="{41A8F0C0-E351-4EE3-CDE4-24BE638306ED}"/>
              </a:ext>
            </a:extLst>
          </p:cNvPr>
          <p:cNvSpPr txBox="1"/>
          <p:nvPr/>
        </p:nvSpPr>
        <p:spPr>
          <a:xfrm rot="781604">
            <a:off x="3985502" y="3574503"/>
            <a:ext cx="2756363" cy="584775"/>
          </a:xfrm>
          <a:prstGeom prst="rect">
            <a:avLst/>
          </a:prstGeom>
          <a:noFill/>
        </p:spPr>
        <p:txBody>
          <a:bodyPr wrap="square" rtlCol="0">
            <a:spAutoFit/>
          </a:bodyPr>
          <a:lstStyle/>
          <a:p>
            <a:pPr defTabSz="342831">
              <a:defRPr/>
            </a:pPr>
            <a:r>
              <a:rPr lang="en-US" sz="1600" b="1" dirty="0">
                <a:solidFill>
                  <a:srgbClr val="FFFFFF"/>
                </a:solidFill>
                <a:latin typeface="Century Gothic"/>
              </a:rPr>
              <a:t>National Pipeline Mapping system</a:t>
            </a:r>
          </a:p>
        </p:txBody>
      </p:sp>
      <p:sp>
        <p:nvSpPr>
          <p:cNvPr id="28" name="TextBox 27">
            <a:extLst>
              <a:ext uri="{FF2B5EF4-FFF2-40B4-BE49-F238E27FC236}">
                <a16:creationId xmlns:a16="http://schemas.microsoft.com/office/drawing/2014/main" id="{24A1741B-E55E-F675-5981-458EF3E6C5E6}"/>
              </a:ext>
            </a:extLst>
          </p:cNvPr>
          <p:cNvSpPr txBox="1"/>
          <p:nvPr/>
        </p:nvSpPr>
        <p:spPr>
          <a:xfrm rot="20987343">
            <a:off x="5032782" y="5703265"/>
            <a:ext cx="659155" cy="461665"/>
          </a:xfrm>
          <a:prstGeom prst="rect">
            <a:avLst/>
          </a:prstGeom>
          <a:noFill/>
        </p:spPr>
        <p:txBody>
          <a:bodyPr wrap="none" rtlCol="0">
            <a:spAutoFit/>
          </a:bodyPr>
          <a:lstStyle/>
          <a:p>
            <a:pPr defTabSz="342831">
              <a:defRPr/>
            </a:pPr>
            <a:r>
              <a:rPr lang="en-US" sz="2400" b="1" dirty="0">
                <a:solidFill>
                  <a:srgbClr val="FFFFFF"/>
                </a:solidFill>
                <a:latin typeface="Century Gothic"/>
              </a:rPr>
              <a:t>IOT</a:t>
            </a:r>
          </a:p>
        </p:txBody>
      </p:sp>
      <p:sp>
        <p:nvSpPr>
          <p:cNvPr id="29" name="TextBox 28">
            <a:extLst>
              <a:ext uri="{FF2B5EF4-FFF2-40B4-BE49-F238E27FC236}">
                <a16:creationId xmlns:a16="http://schemas.microsoft.com/office/drawing/2014/main" id="{C9A30F82-AC46-8A6C-21F4-032C49A83547}"/>
              </a:ext>
            </a:extLst>
          </p:cNvPr>
          <p:cNvSpPr txBox="1"/>
          <p:nvPr/>
        </p:nvSpPr>
        <p:spPr>
          <a:xfrm rot="19387753">
            <a:off x="5116993" y="7375545"/>
            <a:ext cx="2482324" cy="830997"/>
          </a:xfrm>
          <a:prstGeom prst="rect">
            <a:avLst/>
          </a:prstGeom>
          <a:noFill/>
        </p:spPr>
        <p:txBody>
          <a:bodyPr wrap="square" rtlCol="0">
            <a:spAutoFit/>
          </a:bodyPr>
          <a:lstStyle/>
          <a:p>
            <a:pPr defTabSz="342831">
              <a:defRPr/>
            </a:pPr>
            <a:r>
              <a:rPr lang="en-US" sz="2400" b="1" dirty="0">
                <a:solidFill>
                  <a:srgbClr val="FFFFFF"/>
                </a:solidFill>
                <a:latin typeface="Century Gothic"/>
              </a:rPr>
              <a:t>AI Based System</a:t>
            </a:r>
          </a:p>
        </p:txBody>
      </p:sp>
      <p:sp>
        <p:nvSpPr>
          <p:cNvPr id="30" name="TextBox 29">
            <a:extLst>
              <a:ext uri="{FF2B5EF4-FFF2-40B4-BE49-F238E27FC236}">
                <a16:creationId xmlns:a16="http://schemas.microsoft.com/office/drawing/2014/main" id="{35BB7E04-017C-590E-62BD-676F3CEFD9EA}"/>
              </a:ext>
            </a:extLst>
          </p:cNvPr>
          <p:cNvSpPr txBox="1"/>
          <p:nvPr/>
        </p:nvSpPr>
        <p:spPr>
          <a:xfrm>
            <a:off x="630504" y="583966"/>
            <a:ext cx="3620584" cy="1546577"/>
          </a:xfrm>
          <a:prstGeom prst="rect">
            <a:avLst/>
          </a:prstGeom>
          <a:noFill/>
        </p:spPr>
        <p:txBody>
          <a:bodyPr wrap="square" rtlCol="0">
            <a:spAutoFit/>
          </a:bodyPr>
          <a:lstStyle/>
          <a:p>
            <a:pPr defTabSz="342831">
              <a:defRPr/>
            </a:pPr>
            <a:r>
              <a:rPr lang="en-US" sz="1350" dirty="0">
                <a:latin typeface="Calibri"/>
              </a:rPr>
              <a:t>A portal in water management systems provides a centralized online platform for users to access real-time data, reports, and management tools. It facilitates communication, monitoring, and decision-making by integrating information from various sources for efficient water distribution and management.</a:t>
            </a:r>
          </a:p>
        </p:txBody>
      </p:sp>
      <p:sp>
        <p:nvSpPr>
          <p:cNvPr id="31" name="TextBox 30">
            <a:extLst>
              <a:ext uri="{FF2B5EF4-FFF2-40B4-BE49-F238E27FC236}">
                <a16:creationId xmlns:a16="http://schemas.microsoft.com/office/drawing/2014/main" id="{47CC66B7-538C-B556-0C45-D878E41F0191}"/>
              </a:ext>
            </a:extLst>
          </p:cNvPr>
          <p:cNvSpPr txBox="1"/>
          <p:nvPr/>
        </p:nvSpPr>
        <p:spPr>
          <a:xfrm>
            <a:off x="747619" y="2853143"/>
            <a:ext cx="2886296" cy="1384995"/>
          </a:xfrm>
          <a:prstGeom prst="rect">
            <a:avLst/>
          </a:prstGeom>
          <a:noFill/>
        </p:spPr>
        <p:txBody>
          <a:bodyPr wrap="square" rtlCol="0">
            <a:spAutoFit/>
          </a:bodyPr>
          <a:lstStyle>
            <a:defPPr>
              <a:defRPr lang="en-US"/>
            </a:defPPr>
            <a:lvl1pPr marR="0" lvl="0" indent="0" fontAlgn="auto">
              <a:lnSpc>
                <a:spcPct val="100000"/>
              </a:lnSpc>
              <a:spcBef>
                <a:spcPts val="0"/>
              </a:spcBef>
              <a:spcAft>
                <a:spcPts val="0"/>
              </a:spcAft>
              <a:buClrTx/>
              <a:buSzTx/>
              <a:buFontTx/>
              <a:buNone/>
              <a:tabLst/>
              <a:defRPr kumimoji="0" b="0" i="0" u="none" strike="noStrike" cap="none" spc="0" normalizeH="0" baseline="0">
                <a:ln>
                  <a:noFill/>
                </a:ln>
                <a:effectLst/>
                <a:uLnTx/>
                <a:uFillTx/>
                <a:latin typeface="Calibri"/>
              </a:defRPr>
            </a:lvl1pPr>
          </a:lstStyle>
          <a:p>
            <a:r>
              <a:rPr lang="en-US" sz="1200" dirty="0"/>
              <a:t>A National Pipeline Mapping System in water management uses GIS technology to map and monitor pipelines. It helps in planning, maintenance, leak detection, and emergency response, ensuring efficient water distribution and infrastructure management across the country.</a:t>
            </a:r>
            <a:endParaRPr lang="en-US" sz="1350" dirty="0"/>
          </a:p>
        </p:txBody>
      </p:sp>
      <p:sp>
        <p:nvSpPr>
          <p:cNvPr id="32" name="TextBox 31">
            <a:extLst>
              <a:ext uri="{FF2B5EF4-FFF2-40B4-BE49-F238E27FC236}">
                <a16:creationId xmlns:a16="http://schemas.microsoft.com/office/drawing/2014/main" id="{866EFE5B-ED72-44EC-C60E-B9DE19081046}"/>
              </a:ext>
            </a:extLst>
          </p:cNvPr>
          <p:cNvSpPr txBox="1"/>
          <p:nvPr/>
        </p:nvSpPr>
        <p:spPr>
          <a:xfrm>
            <a:off x="820545" y="5448691"/>
            <a:ext cx="2578547" cy="1754326"/>
          </a:xfrm>
          <a:prstGeom prst="rect">
            <a:avLst/>
          </a:prstGeom>
        </p:spPr>
        <p:txBody>
          <a:bodyPr wrap="square" rtlCol="0">
            <a:spAutoFit/>
          </a:bodyPr>
          <a:lstStyle/>
          <a:p>
            <a:r>
              <a:rPr lang="en-US" sz="1200" dirty="0"/>
              <a:t>IoT in water management systems uses connected sensors and devices to monitor water levels, quality, and consumption in real-time. This data helps optimize distribution, detect leaks, predict maintenance needs, and ensure efficient and equitable water supply.</a:t>
            </a:r>
          </a:p>
        </p:txBody>
      </p:sp>
      <p:sp>
        <p:nvSpPr>
          <p:cNvPr id="33" name="TextBox 32">
            <a:extLst>
              <a:ext uri="{FF2B5EF4-FFF2-40B4-BE49-F238E27FC236}">
                <a16:creationId xmlns:a16="http://schemas.microsoft.com/office/drawing/2014/main" id="{1F67DD3F-C1B1-FBED-C5C4-05257C426D85}"/>
              </a:ext>
            </a:extLst>
          </p:cNvPr>
          <p:cNvSpPr txBox="1"/>
          <p:nvPr/>
        </p:nvSpPr>
        <p:spPr>
          <a:xfrm>
            <a:off x="992656" y="7990988"/>
            <a:ext cx="2896280" cy="1754326"/>
          </a:xfrm>
          <a:prstGeom prst="rect">
            <a:avLst/>
          </a:prstGeom>
        </p:spPr>
        <p:txBody>
          <a:bodyPr wrap="square" rtlCol="0">
            <a:spAutoFit/>
          </a:bodyPr>
          <a:lstStyle/>
          <a:p>
            <a:pPr>
              <a:defRPr/>
            </a:pPr>
            <a:r>
              <a:rPr lang="en-US" sz="1200" dirty="0"/>
              <a:t>Real-time monitoring in water management systems involves using sensors and IoT devices to continuously collect and analyze data on water usage, distribution, and quality. This enables immediate detection of issues, equitable distribution, and informed decision-making for system improvements.</a:t>
            </a:r>
            <a:endParaRPr lang="en-US" sz="1350" dirty="0">
              <a:latin typeface="Calibri"/>
            </a:endParaRPr>
          </a:p>
        </p:txBody>
      </p:sp>
      <p:sp>
        <p:nvSpPr>
          <p:cNvPr id="34" name="Oval 33">
            <a:extLst>
              <a:ext uri="{FF2B5EF4-FFF2-40B4-BE49-F238E27FC236}">
                <a16:creationId xmlns:a16="http://schemas.microsoft.com/office/drawing/2014/main" id="{613B5033-0E69-5D1A-2104-5685C1285C56}"/>
              </a:ext>
            </a:extLst>
          </p:cNvPr>
          <p:cNvSpPr/>
          <p:nvPr/>
        </p:nvSpPr>
        <p:spPr>
          <a:xfrm>
            <a:off x="12687575" y="-784272"/>
            <a:ext cx="11285624" cy="11285624"/>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FFFFFF"/>
              </a:solidFill>
              <a:latin typeface="Calibri"/>
            </a:endParaRPr>
          </a:p>
        </p:txBody>
      </p:sp>
      <p:sp>
        <p:nvSpPr>
          <p:cNvPr id="37" name="Oval 36">
            <a:extLst>
              <a:ext uri="{FF2B5EF4-FFF2-40B4-BE49-F238E27FC236}">
                <a16:creationId xmlns:a16="http://schemas.microsoft.com/office/drawing/2014/main" id="{0B73015C-D0D1-4369-5661-72D60345BB2E}"/>
              </a:ext>
            </a:extLst>
          </p:cNvPr>
          <p:cNvSpPr/>
          <p:nvPr/>
        </p:nvSpPr>
        <p:spPr>
          <a:xfrm>
            <a:off x="12423636" y="59472"/>
            <a:ext cx="9187935" cy="9495692"/>
          </a:xfrm>
          <a:prstGeom prst="ellipse">
            <a:avLst/>
          </a:prstGeom>
          <a:blipFill>
            <a:blip r:embed="rId4"/>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5159778D-B63D-FE9A-C8C4-E2772A8C0839}"/>
              </a:ext>
            </a:extLst>
          </p:cNvPr>
          <p:cNvSpPr/>
          <p:nvPr/>
        </p:nvSpPr>
        <p:spPr>
          <a:xfrm>
            <a:off x="12408257" y="3079446"/>
            <a:ext cx="3455745" cy="345574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FFFFFF"/>
              </a:solidFill>
              <a:latin typeface="Calibri"/>
            </a:endParaRPr>
          </a:p>
        </p:txBody>
      </p:sp>
      <p:sp>
        <p:nvSpPr>
          <p:cNvPr id="36" name="TextBox 35">
            <a:extLst>
              <a:ext uri="{FF2B5EF4-FFF2-40B4-BE49-F238E27FC236}">
                <a16:creationId xmlns:a16="http://schemas.microsoft.com/office/drawing/2014/main" id="{40332EC4-1812-0164-3873-89996B3C4D02}"/>
              </a:ext>
            </a:extLst>
          </p:cNvPr>
          <p:cNvSpPr txBox="1"/>
          <p:nvPr/>
        </p:nvSpPr>
        <p:spPr>
          <a:xfrm>
            <a:off x="12729404" y="4083864"/>
            <a:ext cx="2813450" cy="1815882"/>
          </a:xfrm>
          <a:prstGeom prst="rect">
            <a:avLst/>
          </a:prstGeom>
          <a:noFill/>
        </p:spPr>
        <p:txBody>
          <a:bodyPr wrap="square" rtlCol="0">
            <a:spAutoFit/>
          </a:bodyPr>
          <a:lstStyle/>
          <a:p>
            <a:pPr algn="ctr" defTabSz="342831">
              <a:defRPr/>
            </a:pPr>
            <a:r>
              <a:rPr lang="en-US" sz="2800" dirty="0">
                <a:solidFill>
                  <a:schemeClr val="bg1"/>
                </a:solidFill>
              </a:rPr>
              <a:t>Water Supply Management System</a:t>
            </a:r>
            <a:endParaRPr lang="en-US" sz="2800" dirty="0">
              <a:solidFill>
                <a:schemeClr val="bg1"/>
              </a:solidFill>
              <a:latin typeface="Trebuchet MS"/>
              <a:ea typeface="Trebuchet MS"/>
              <a:cs typeface="Trebuchet MS"/>
              <a:sym typeface="Trebuchet MS"/>
            </a:endParaRPr>
          </a:p>
          <a:p>
            <a:pPr algn="ctr" defTabSz="342831">
              <a:defRPr/>
            </a:pPr>
            <a:endParaRPr lang="en-US" sz="2800" b="1" dirty="0">
              <a:solidFill>
                <a:schemeClr val="bg1"/>
              </a:solidFill>
              <a:latin typeface="Century Gothic"/>
            </a:endParaRPr>
          </a:p>
        </p:txBody>
      </p:sp>
      <p:sp>
        <p:nvSpPr>
          <p:cNvPr id="40" name="TextBox 39">
            <a:extLst>
              <a:ext uri="{FF2B5EF4-FFF2-40B4-BE49-F238E27FC236}">
                <a16:creationId xmlns:a16="http://schemas.microsoft.com/office/drawing/2014/main" id="{4395E121-55CF-F839-2E4B-12C1F4F80A34}"/>
              </a:ext>
            </a:extLst>
          </p:cNvPr>
          <p:cNvSpPr txBox="1"/>
          <p:nvPr/>
        </p:nvSpPr>
        <p:spPr>
          <a:xfrm>
            <a:off x="-29980" y="9333040"/>
            <a:ext cx="3218660" cy="707886"/>
          </a:xfrm>
          <a:prstGeom prst="rect">
            <a:avLst/>
          </a:prstGeom>
          <a:solidFill>
            <a:schemeClr val="accent3">
              <a:lumMod val="60000"/>
              <a:lumOff val="40000"/>
            </a:schemeClr>
          </a:solidFill>
        </p:spPr>
        <p:txBody>
          <a:bodyPr wrap="square" rtlCol="0">
            <a:spAutoFit/>
          </a:bodyPr>
          <a:lstStyle/>
          <a:p>
            <a:r>
              <a:rPr lang="en-US" sz="4000" b="1" dirty="0">
                <a:latin typeface="Tw Cen MT Condensed" panose="020B0606020104020203" pitchFamily="34" charset="0"/>
              </a:rPr>
              <a:t>Jal Sanjivani A.I</a:t>
            </a:r>
          </a:p>
        </p:txBody>
      </p:sp>
    </p:spTree>
    <p:extLst>
      <p:ext uri="{BB962C8B-B14F-4D97-AF65-F5344CB8AC3E}">
        <p14:creationId xmlns:p14="http://schemas.microsoft.com/office/powerpoint/2010/main" val="31820851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with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p:cTn id="7" dur="500" fill="hold"/>
                                        <p:tgtEl>
                                          <p:spTgt spid="35"/>
                                        </p:tgtEl>
                                        <p:attrNameLst>
                                          <p:attrName>ppt_w</p:attrName>
                                        </p:attrNameLst>
                                      </p:cBhvr>
                                      <p:tavLst>
                                        <p:tav tm="0">
                                          <p:val>
                                            <p:fltVal val="0"/>
                                          </p:val>
                                        </p:tav>
                                        <p:tav tm="100000">
                                          <p:val>
                                            <p:strVal val="#ppt_w"/>
                                          </p:val>
                                        </p:tav>
                                      </p:tavLst>
                                    </p:anim>
                                    <p:anim calcmode="lin" valueType="num">
                                      <p:cBhvr>
                                        <p:cTn id="8" dur="500" fill="hold"/>
                                        <p:tgtEl>
                                          <p:spTgt spid="35"/>
                                        </p:tgtEl>
                                        <p:attrNameLst>
                                          <p:attrName>ppt_h</p:attrName>
                                        </p:attrNameLst>
                                      </p:cBhvr>
                                      <p:tavLst>
                                        <p:tav tm="0">
                                          <p:val>
                                            <p:fltVal val="0"/>
                                          </p:val>
                                        </p:tav>
                                        <p:tav tm="100000">
                                          <p:val>
                                            <p:strVal val="#ppt_h"/>
                                          </p:val>
                                        </p:tav>
                                      </p:tavLst>
                                    </p:anim>
                                    <p:anim calcmode="lin" valueType="num">
                                      <p:cBhvr>
                                        <p:cTn id="9" dur="500" fill="hold"/>
                                        <p:tgtEl>
                                          <p:spTgt spid="35"/>
                                        </p:tgtEl>
                                        <p:attrNameLst>
                                          <p:attrName>style.rotation</p:attrName>
                                        </p:attrNameLst>
                                      </p:cBhvr>
                                      <p:tavLst>
                                        <p:tav tm="0">
                                          <p:val>
                                            <p:fltVal val="360"/>
                                          </p:val>
                                        </p:tav>
                                        <p:tav tm="100000">
                                          <p:val>
                                            <p:fltVal val="0"/>
                                          </p:val>
                                        </p:tav>
                                      </p:tavLst>
                                    </p:anim>
                                    <p:animEffect transition="in" filter="fade">
                                      <p:cBhvr>
                                        <p:cTn id="10" dur="500"/>
                                        <p:tgtEl>
                                          <p:spTgt spid="35"/>
                                        </p:tgtEl>
                                      </p:cBhvr>
                                    </p:animEffect>
                                  </p:childTnLst>
                                </p:cTn>
                              </p:par>
                              <p:par>
                                <p:cTn id="11" presetID="2" presetClass="entr" presetSubtype="2" decel="100000" fill="hold" grpId="0" nodeType="withEffect">
                                  <p:stCondLst>
                                    <p:cond delay="20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1000" fill="hold"/>
                                        <p:tgtEl>
                                          <p:spTgt spid="9"/>
                                        </p:tgtEl>
                                        <p:attrNameLst>
                                          <p:attrName>ppt_x</p:attrName>
                                        </p:attrNameLst>
                                      </p:cBhvr>
                                      <p:tavLst>
                                        <p:tav tm="0">
                                          <p:val>
                                            <p:strVal val="1+#ppt_w/2"/>
                                          </p:val>
                                        </p:tav>
                                        <p:tav tm="100000">
                                          <p:val>
                                            <p:strVal val="#ppt_x"/>
                                          </p:val>
                                        </p:tav>
                                      </p:tavLst>
                                    </p:anim>
                                    <p:anim calcmode="lin" valueType="num">
                                      <p:cBhvr additive="base">
                                        <p:cTn id="14" dur="1000" fill="hold"/>
                                        <p:tgtEl>
                                          <p:spTgt spid="9"/>
                                        </p:tgtEl>
                                        <p:attrNameLst>
                                          <p:attrName>ppt_y</p:attrName>
                                        </p:attrNameLst>
                                      </p:cBhvr>
                                      <p:tavLst>
                                        <p:tav tm="0">
                                          <p:val>
                                            <p:strVal val="#ppt_y"/>
                                          </p:val>
                                        </p:tav>
                                        <p:tav tm="100000">
                                          <p:val>
                                            <p:strVal val="#ppt_y"/>
                                          </p:val>
                                        </p:tav>
                                      </p:tavLst>
                                    </p:anim>
                                  </p:childTnLst>
                                </p:cTn>
                              </p:par>
                              <p:par>
                                <p:cTn id="15" presetID="10" presetClass="entr" presetSubtype="0" fill="hold" nodeType="withEffect">
                                  <p:stCondLst>
                                    <p:cond delay="20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2" decel="10000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1000" fill="hold"/>
                                        <p:tgtEl>
                                          <p:spTgt spid="6"/>
                                        </p:tgtEl>
                                        <p:attrNameLst>
                                          <p:attrName>ppt_x</p:attrName>
                                        </p:attrNameLst>
                                      </p:cBhvr>
                                      <p:tavLst>
                                        <p:tav tm="0">
                                          <p:val>
                                            <p:strVal val="1+#ppt_w/2"/>
                                          </p:val>
                                        </p:tav>
                                        <p:tav tm="100000">
                                          <p:val>
                                            <p:strVal val="#ppt_x"/>
                                          </p:val>
                                        </p:tav>
                                      </p:tavLst>
                                    </p:anim>
                                    <p:anim calcmode="lin" valueType="num">
                                      <p:cBhvr additive="base">
                                        <p:cTn id="23" dur="1000" fill="hold"/>
                                        <p:tgtEl>
                                          <p:spTgt spid="6"/>
                                        </p:tgtEl>
                                        <p:attrNameLst>
                                          <p:attrName>ppt_y</p:attrName>
                                        </p:attrNameLst>
                                      </p:cBhvr>
                                      <p:tavLst>
                                        <p:tav tm="0">
                                          <p:val>
                                            <p:strVal val="#ppt_y"/>
                                          </p:val>
                                        </p:tav>
                                        <p:tav tm="100000">
                                          <p:val>
                                            <p:strVal val="#ppt_y"/>
                                          </p:val>
                                        </p:tav>
                                      </p:tavLst>
                                    </p:anim>
                                  </p:childTnLst>
                                </p:cTn>
                              </p:par>
                              <p:par>
                                <p:cTn id="24" presetID="2" presetClass="entr" presetSubtype="2" decel="100000" fill="hold" grpId="0" nodeType="withEffect">
                                  <p:stCondLst>
                                    <p:cond delay="10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1000" fill="hold"/>
                                        <p:tgtEl>
                                          <p:spTgt spid="8"/>
                                        </p:tgtEl>
                                        <p:attrNameLst>
                                          <p:attrName>ppt_x</p:attrName>
                                        </p:attrNameLst>
                                      </p:cBhvr>
                                      <p:tavLst>
                                        <p:tav tm="0">
                                          <p:val>
                                            <p:strVal val="1+#ppt_w/2"/>
                                          </p:val>
                                        </p:tav>
                                        <p:tav tm="100000">
                                          <p:val>
                                            <p:strVal val="#ppt_x"/>
                                          </p:val>
                                        </p:tav>
                                      </p:tavLst>
                                    </p:anim>
                                    <p:anim calcmode="lin" valueType="num">
                                      <p:cBhvr additive="base">
                                        <p:cTn id="27" dur="1000" fill="hold"/>
                                        <p:tgtEl>
                                          <p:spTgt spid="8"/>
                                        </p:tgtEl>
                                        <p:attrNameLst>
                                          <p:attrName>ppt_y</p:attrName>
                                        </p:attrNameLst>
                                      </p:cBhvr>
                                      <p:tavLst>
                                        <p:tav tm="0">
                                          <p:val>
                                            <p:strVal val="#ppt_y"/>
                                          </p:val>
                                        </p:tav>
                                        <p:tav tm="100000">
                                          <p:val>
                                            <p:strVal val="#ppt_y"/>
                                          </p:val>
                                        </p:tav>
                                      </p:tavLst>
                                    </p:anim>
                                  </p:childTnLst>
                                </p:cTn>
                              </p:par>
                              <p:par>
                                <p:cTn id="28" presetID="2" presetClass="entr" presetSubtype="2" decel="100000" fill="hold" grpId="0" nodeType="withEffect">
                                  <p:stCondLst>
                                    <p:cond delay="200"/>
                                  </p:stCondLst>
                                  <p:childTnLst>
                                    <p:set>
                                      <p:cBhvr>
                                        <p:cTn id="29" dur="1" fill="hold">
                                          <p:stCondLst>
                                            <p:cond delay="0"/>
                                          </p:stCondLst>
                                        </p:cTn>
                                        <p:tgtEl>
                                          <p:spTgt spid="7"/>
                                        </p:tgtEl>
                                        <p:attrNameLst>
                                          <p:attrName>style.visibility</p:attrName>
                                        </p:attrNameLst>
                                      </p:cBhvr>
                                      <p:to>
                                        <p:strVal val="visible"/>
                                      </p:to>
                                    </p:set>
                                    <p:anim calcmode="lin" valueType="num">
                                      <p:cBhvr additive="base">
                                        <p:cTn id="30" dur="1000" fill="hold"/>
                                        <p:tgtEl>
                                          <p:spTgt spid="7"/>
                                        </p:tgtEl>
                                        <p:attrNameLst>
                                          <p:attrName>ppt_x</p:attrName>
                                        </p:attrNameLst>
                                      </p:cBhvr>
                                      <p:tavLst>
                                        <p:tav tm="0">
                                          <p:val>
                                            <p:strVal val="1+#ppt_w/2"/>
                                          </p:val>
                                        </p:tav>
                                        <p:tav tm="100000">
                                          <p:val>
                                            <p:strVal val="#ppt_x"/>
                                          </p:val>
                                        </p:tav>
                                      </p:tavLst>
                                    </p:anim>
                                    <p:anim calcmode="lin" valueType="num">
                                      <p:cBhvr additive="base">
                                        <p:cTn id="31" dur="1000" fill="hold"/>
                                        <p:tgtEl>
                                          <p:spTgt spid="7"/>
                                        </p:tgtEl>
                                        <p:attrNameLst>
                                          <p:attrName>ppt_y</p:attrName>
                                        </p:attrNameLst>
                                      </p:cBhvr>
                                      <p:tavLst>
                                        <p:tav tm="0">
                                          <p:val>
                                            <p:strVal val="#ppt_y"/>
                                          </p:val>
                                        </p:tav>
                                        <p:tav tm="100000">
                                          <p:val>
                                            <p:strVal val="#ppt_y"/>
                                          </p:val>
                                        </p:tav>
                                      </p:tavLst>
                                    </p:anim>
                                  </p:childTnLst>
                                </p:cTn>
                              </p:par>
                              <p:par>
                                <p:cTn id="32" presetID="10" presetClass="entr" presetSubtype="0" fill="hold" nodeType="withEffect">
                                  <p:stCondLst>
                                    <p:cond delay="20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par>
                                <p:cTn id="35" presetID="10" presetClass="entr" presetSubtype="0" fill="hold" nodeType="withEffect">
                                  <p:stCondLst>
                                    <p:cond delay="20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par>
                                <p:cTn id="38" presetID="10" presetClass="entr" presetSubtype="0" fill="hold" nodeType="withEffect">
                                  <p:stCondLst>
                                    <p:cond delay="200"/>
                                  </p:stCondLst>
                                  <p:childTnLst>
                                    <p:set>
                                      <p:cBhvr>
                                        <p:cTn id="39" dur="1" fill="hold">
                                          <p:stCondLst>
                                            <p:cond delay="0"/>
                                          </p:stCondLst>
                                        </p:cTn>
                                        <p:tgtEl>
                                          <p:spTgt spid="23"/>
                                        </p:tgtEl>
                                        <p:attrNameLst>
                                          <p:attrName>style.visibility</p:attrName>
                                        </p:attrNameLst>
                                      </p:cBhvr>
                                      <p:to>
                                        <p:strVal val="visible"/>
                                      </p:to>
                                    </p:set>
                                    <p:animEffect transition="in" filter="fade">
                                      <p:cBhvr>
                                        <p:cTn id="40" dur="500"/>
                                        <p:tgtEl>
                                          <p:spTgt spid="23"/>
                                        </p:tgtEl>
                                      </p:cBhvr>
                                    </p:animEffect>
                                  </p:childTnLst>
                                </p:cTn>
                              </p:par>
                            </p:childTnLst>
                          </p:cTn>
                        </p:par>
                      </p:childTnLst>
                    </p:cTn>
                  </p:par>
                  <p:par>
                    <p:cTn id="41" fill="hold">
                      <p:stCondLst>
                        <p:cond delay="indefinite"/>
                      </p:stCondLst>
                      <p:childTnLst>
                        <p:par>
                          <p:cTn id="42" fill="hold">
                            <p:stCondLst>
                              <p:cond delay="0"/>
                            </p:stCondLst>
                            <p:childTnLst>
                              <p:par>
                                <p:cTn id="43" presetID="2" presetClass="entr" presetSubtype="2" decel="100000" fill="hold" grpId="0" nodeType="clickEffect">
                                  <p:stCondLst>
                                    <p:cond delay="0"/>
                                  </p:stCondLst>
                                  <p:childTnLst>
                                    <p:set>
                                      <p:cBhvr>
                                        <p:cTn id="44" dur="1" fill="hold">
                                          <p:stCondLst>
                                            <p:cond delay="0"/>
                                          </p:stCondLst>
                                        </p:cTn>
                                        <p:tgtEl>
                                          <p:spTgt spid="5"/>
                                        </p:tgtEl>
                                        <p:attrNameLst>
                                          <p:attrName>style.visibility</p:attrName>
                                        </p:attrNameLst>
                                      </p:cBhvr>
                                      <p:to>
                                        <p:strVal val="visible"/>
                                      </p:to>
                                    </p:set>
                                    <p:anim calcmode="lin" valueType="num">
                                      <p:cBhvr additive="base">
                                        <p:cTn id="45" dur="1000" fill="hold"/>
                                        <p:tgtEl>
                                          <p:spTgt spid="5"/>
                                        </p:tgtEl>
                                        <p:attrNameLst>
                                          <p:attrName>ppt_x</p:attrName>
                                        </p:attrNameLst>
                                      </p:cBhvr>
                                      <p:tavLst>
                                        <p:tav tm="0">
                                          <p:val>
                                            <p:strVal val="1+#ppt_w/2"/>
                                          </p:val>
                                        </p:tav>
                                        <p:tav tm="100000">
                                          <p:val>
                                            <p:strVal val="#ppt_x"/>
                                          </p:val>
                                        </p:tav>
                                      </p:tavLst>
                                    </p:anim>
                                    <p:anim calcmode="lin" valueType="num">
                                      <p:cBhvr additive="base">
                                        <p:cTn id="46" dur="1000" fill="hold"/>
                                        <p:tgtEl>
                                          <p:spTgt spid="5"/>
                                        </p:tgtEl>
                                        <p:attrNameLst>
                                          <p:attrName>ppt_y</p:attrName>
                                        </p:attrNameLst>
                                      </p:cBhvr>
                                      <p:tavLst>
                                        <p:tav tm="0">
                                          <p:val>
                                            <p:strVal val="#ppt_y"/>
                                          </p:val>
                                        </p:tav>
                                        <p:tav tm="100000">
                                          <p:val>
                                            <p:strVal val="#ppt_y"/>
                                          </p:val>
                                        </p:tav>
                                      </p:tavLst>
                                    </p:anim>
                                  </p:childTnLst>
                                </p:cTn>
                              </p:par>
                              <p:par>
                                <p:cTn id="47" presetID="2" presetClass="entr" presetSubtype="2" decel="100000" fill="hold" grpId="0" nodeType="withEffect">
                                  <p:stCondLst>
                                    <p:cond delay="100"/>
                                  </p:stCondLst>
                                  <p:childTnLst>
                                    <p:set>
                                      <p:cBhvr>
                                        <p:cTn id="48" dur="1" fill="hold">
                                          <p:stCondLst>
                                            <p:cond delay="0"/>
                                          </p:stCondLst>
                                        </p:cTn>
                                        <p:tgtEl>
                                          <p:spTgt spid="4"/>
                                        </p:tgtEl>
                                        <p:attrNameLst>
                                          <p:attrName>style.visibility</p:attrName>
                                        </p:attrNameLst>
                                      </p:cBhvr>
                                      <p:to>
                                        <p:strVal val="visible"/>
                                      </p:to>
                                    </p:set>
                                    <p:anim calcmode="lin" valueType="num">
                                      <p:cBhvr additive="base">
                                        <p:cTn id="49" dur="1000" fill="hold"/>
                                        <p:tgtEl>
                                          <p:spTgt spid="4"/>
                                        </p:tgtEl>
                                        <p:attrNameLst>
                                          <p:attrName>ppt_x</p:attrName>
                                        </p:attrNameLst>
                                      </p:cBhvr>
                                      <p:tavLst>
                                        <p:tav tm="0">
                                          <p:val>
                                            <p:strVal val="1+#ppt_w/2"/>
                                          </p:val>
                                        </p:tav>
                                        <p:tav tm="100000">
                                          <p:val>
                                            <p:strVal val="#ppt_x"/>
                                          </p:val>
                                        </p:tav>
                                      </p:tavLst>
                                    </p:anim>
                                    <p:anim calcmode="lin" valueType="num">
                                      <p:cBhvr additive="base">
                                        <p:cTn id="50" dur="1000" fill="hold"/>
                                        <p:tgtEl>
                                          <p:spTgt spid="4"/>
                                        </p:tgtEl>
                                        <p:attrNameLst>
                                          <p:attrName>ppt_y</p:attrName>
                                        </p:attrNameLst>
                                      </p:cBhvr>
                                      <p:tavLst>
                                        <p:tav tm="0">
                                          <p:val>
                                            <p:strVal val="#ppt_y"/>
                                          </p:val>
                                        </p:tav>
                                        <p:tav tm="100000">
                                          <p:val>
                                            <p:strVal val="#ppt_y"/>
                                          </p:val>
                                        </p:tav>
                                      </p:tavLst>
                                    </p:anim>
                                  </p:childTnLst>
                                </p:cTn>
                              </p:par>
                              <p:par>
                                <p:cTn id="51" presetID="2" presetClass="entr" presetSubtype="2" decel="100000" fill="hold" grpId="0" nodeType="withEffect">
                                  <p:stCondLst>
                                    <p:cond delay="200"/>
                                  </p:stCondLst>
                                  <p:childTnLst>
                                    <p:set>
                                      <p:cBhvr>
                                        <p:cTn id="52" dur="1" fill="hold">
                                          <p:stCondLst>
                                            <p:cond delay="0"/>
                                          </p:stCondLst>
                                        </p:cTn>
                                        <p:tgtEl>
                                          <p:spTgt spid="3"/>
                                        </p:tgtEl>
                                        <p:attrNameLst>
                                          <p:attrName>style.visibility</p:attrName>
                                        </p:attrNameLst>
                                      </p:cBhvr>
                                      <p:to>
                                        <p:strVal val="visible"/>
                                      </p:to>
                                    </p:set>
                                    <p:anim calcmode="lin" valueType="num">
                                      <p:cBhvr additive="base">
                                        <p:cTn id="53" dur="1000" fill="hold"/>
                                        <p:tgtEl>
                                          <p:spTgt spid="3"/>
                                        </p:tgtEl>
                                        <p:attrNameLst>
                                          <p:attrName>ppt_x</p:attrName>
                                        </p:attrNameLst>
                                      </p:cBhvr>
                                      <p:tavLst>
                                        <p:tav tm="0">
                                          <p:val>
                                            <p:strVal val="1+#ppt_w/2"/>
                                          </p:val>
                                        </p:tav>
                                        <p:tav tm="100000">
                                          <p:val>
                                            <p:strVal val="#ppt_x"/>
                                          </p:val>
                                        </p:tav>
                                      </p:tavLst>
                                    </p:anim>
                                    <p:anim calcmode="lin" valueType="num">
                                      <p:cBhvr additive="base">
                                        <p:cTn id="54" dur="1000" fill="hold"/>
                                        <p:tgtEl>
                                          <p:spTgt spid="3"/>
                                        </p:tgtEl>
                                        <p:attrNameLst>
                                          <p:attrName>ppt_y</p:attrName>
                                        </p:attrNameLst>
                                      </p:cBhvr>
                                      <p:tavLst>
                                        <p:tav tm="0">
                                          <p:val>
                                            <p:strVal val="#ppt_y"/>
                                          </p:val>
                                        </p:tav>
                                        <p:tav tm="100000">
                                          <p:val>
                                            <p:strVal val="#ppt_y"/>
                                          </p:val>
                                        </p:tav>
                                      </p:tavLst>
                                    </p:anim>
                                  </p:childTnLst>
                                </p:cTn>
                              </p:par>
                              <p:par>
                                <p:cTn id="55" presetID="2" presetClass="entr" presetSubtype="2" decel="100000" fill="hold" grpId="0" nodeType="withEffect">
                                  <p:stCondLst>
                                    <p:cond delay="300"/>
                                  </p:stCondLst>
                                  <p:childTnLst>
                                    <p:set>
                                      <p:cBhvr>
                                        <p:cTn id="56" dur="1" fill="hold">
                                          <p:stCondLst>
                                            <p:cond delay="0"/>
                                          </p:stCondLst>
                                        </p:cTn>
                                        <p:tgtEl>
                                          <p:spTgt spid="2"/>
                                        </p:tgtEl>
                                        <p:attrNameLst>
                                          <p:attrName>style.visibility</p:attrName>
                                        </p:attrNameLst>
                                      </p:cBhvr>
                                      <p:to>
                                        <p:strVal val="visible"/>
                                      </p:to>
                                    </p:set>
                                    <p:anim calcmode="lin" valueType="num">
                                      <p:cBhvr additive="base">
                                        <p:cTn id="57" dur="1000" fill="hold"/>
                                        <p:tgtEl>
                                          <p:spTgt spid="2"/>
                                        </p:tgtEl>
                                        <p:attrNameLst>
                                          <p:attrName>ppt_x</p:attrName>
                                        </p:attrNameLst>
                                      </p:cBhvr>
                                      <p:tavLst>
                                        <p:tav tm="0">
                                          <p:val>
                                            <p:strVal val="1+#ppt_w/2"/>
                                          </p:val>
                                        </p:tav>
                                        <p:tav tm="100000">
                                          <p:val>
                                            <p:strVal val="#ppt_x"/>
                                          </p:val>
                                        </p:tav>
                                      </p:tavLst>
                                    </p:anim>
                                    <p:anim calcmode="lin" valueType="num">
                                      <p:cBhvr additive="base">
                                        <p:cTn id="58" dur="1000" fill="hold"/>
                                        <p:tgtEl>
                                          <p:spTgt spid="2"/>
                                        </p:tgtEl>
                                        <p:attrNameLst>
                                          <p:attrName>ppt_y</p:attrName>
                                        </p:attrNameLst>
                                      </p:cBhvr>
                                      <p:tavLst>
                                        <p:tav tm="0">
                                          <p:val>
                                            <p:strVal val="#ppt_y"/>
                                          </p:val>
                                        </p:tav>
                                        <p:tav tm="100000">
                                          <p:val>
                                            <p:strVal val="#ppt_y"/>
                                          </p:val>
                                        </p:tav>
                                      </p:tavLst>
                                    </p:anim>
                                  </p:childTnLst>
                                </p:cTn>
                              </p:par>
                              <p:par>
                                <p:cTn id="59" presetID="10" presetClass="entr" presetSubtype="0" fill="hold" grpId="0" nodeType="withEffect">
                                  <p:stCondLst>
                                    <p:cond delay="300"/>
                                  </p:stCondLst>
                                  <p:childTnLst>
                                    <p:set>
                                      <p:cBhvr>
                                        <p:cTn id="60" dur="1" fill="hold">
                                          <p:stCondLst>
                                            <p:cond delay="0"/>
                                          </p:stCondLst>
                                        </p:cTn>
                                        <p:tgtEl>
                                          <p:spTgt spid="30"/>
                                        </p:tgtEl>
                                        <p:attrNameLst>
                                          <p:attrName>style.visibility</p:attrName>
                                        </p:attrNameLst>
                                      </p:cBhvr>
                                      <p:to>
                                        <p:strVal val="visible"/>
                                      </p:to>
                                    </p:set>
                                    <p:animEffect transition="in" filter="fade">
                                      <p:cBhvr>
                                        <p:cTn id="61" dur="500"/>
                                        <p:tgtEl>
                                          <p:spTgt spid="30"/>
                                        </p:tgtEl>
                                      </p:cBhvr>
                                    </p:animEffect>
                                  </p:childTnLst>
                                </p:cTn>
                              </p:par>
                              <p:par>
                                <p:cTn id="62" presetID="10" presetClass="entr" presetSubtype="0" fill="hold" grpId="0" nodeType="withEffect">
                                  <p:stCondLst>
                                    <p:cond delay="300"/>
                                  </p:stCondLst>
                                  <p:childTnLst>
                                    <p:set>
                                      <p:cBhvr>
                                        <p:cTn id="63" dur="1" fill="hold">
                                          <p:stCondLst>
                                            <p:cond delay="0"/>
                                          </p:stCondLst>
                                        </p:cTn>
                                        <p:tgtEl>
                                          <p:spTgt spid="31"/>
                                        </p:tgtEl>
                                        <p:attrNameLst>
                                          <p:attrName>style.visibility</p:attrName>
                                        </p:attrNameLst>
                                      </p:cBhvr>
                                      <p:to>
                                        <p:strVal val="visible"/>
                                      </p:to>
                                    </p:set>
                                    <p:animEffect transition="in" filter="fade">
                                      <p:cBhvr>
                                        <p:cTn id="64" dur="500"/>
                                        <p:tgtEl>
                                          <p:spTgt spid="31"/>
                                        </p:tgtEl>
                                      </p:cBhvr>
                                    </p:animEffect>
                                  </p:childTnLst>
                                </p:cTn>
                              </p:par>
                              <p:par>
                                <p:cTn id="65" presetID="10" presetClass="entr" presetSubtype="0" fill="hold" grpId="0" nodeType="withEffect">
                                  <p:stCondLst>
                                    <p:cond delay="300"/>
                                  </p:stCondLst>
                                  <p:childTnLst>
                                    <p:set>
                                      <p:cBhvr>
                                        <p:cTn id="66" dur="1" fill="hold">
                                          <p:stCondLst>
                                            <p:cond delay="0"/>
                                          </p:stCondLst>
                                        </p:cTn>
                                        <p:tgtEl>
                                          <p:spTgt spid="32"/>
                                        </p:tgtEl>
                                        <p:attrNameLst>
                                          <p:attrName>style.visibility</p:attrName>
                                        </p:attrNameLst>
                                      </p:cBhvr>
                                      <p:to>
                                        <p:strVal val="visible"/>
                                      </p:to>
                                    </p:set>
                                    <p:animEffect transition="in" filter="fade">
                                      <p:cBhvr>
                                        <p:cTn id="67" dur="500"/>
                                        <p:tgtEl>
                                          <p:spTgt spid="32"/>
                                        </p:tgtEl>
                                      </p:cBhvr>
                                    </p:animEffect>
                                  </p:childTnLst>
                                </p:cTn>
                              </p:par>
                              <p:par>
                                <p:cTn id="68" presetID="10" presetClass="entr" presetSubtype="0" fill="hold" grpId="0" nodeType="withEffect">
                                  <p:stCondLst>
                                    <p:cond delay="300"/>
                                  </p:stCondLst>
                                  <p:childTnLst>
                                    <p:set>
                                      <p:cBhvr>
                                        <p:cTn id="69" dur="1" fill="hold">
                                          <p:stCondLst>
                                            <p:cond delay="0"/>
                                          </p:stCondLst>
                                        </p:cTn>
                                        <p:tgtEl>
                                          <p:spTgt spid="33"/>
                                        </p:tgtEl>
                                        <p:attrNameLst>
                                          <p:attrName>style.visibility</p:attrName>
                                        </p:attrNameLst>
                                      </p:cBhvr>
                                      <p:to>
                                        <p:strVal val="visible"/>
                                      </p:to>
                                    </p:set>
                                    <p:animEffect transition="in" filter="fade">
                                      <p:cBhvr>
                                        <p:cTn id="70"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30" grpId="0"/>
      <p:bldP spid="31" grpId="0"/>
      <p:bldP spid="32" grpId="0"/>
      <p:bldP spid="33" grpId="0"/>
      <p:bldP spid="3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 name="Rectangle 86">
            <a:extLst>
              <a:ext uri="{FF2B5EF4-FFF2-40B4-BE49-F238E27FC236}">
                <a16:creationId xmlns:a16="http://schemas.microsoft.com/office/drawing/2014/main" id="{1C818A52-CDAC-B260-93A2-9B27A12EF570}"/>
              </a:ext>
            </a:extLst>
          </p:cNvPr>
          <p:cNvSpPr/>
          <p:nvPr/>
        </p:nvSpPr>
        <p:spPr>
          <a:xfrm>
            <a:off x="7366199" y="3109441"/>
            <a:ext cx="3555603" cy="101723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FFFFFF"/>
              </a:solidFill>
              <a:latin typeface="Calibri"/>
            </a:endParaRPr>
          </a:p>
        </p:txBody>
      </p:sp>
      <p:sp>
        <p:nvSpPr>
          <p:cNvPr id="88" name="Rectangle 87">
            <a:extLst>
              <a:ext uri="{FF2B5EF4-FFF2-40B4-BE49-F238E27FC236}">
                <a16:creationId xmlns:a16="http://schemas.microsoft.com/office/drawing/2014/main" id="{6CF801C1-AF81-D0D7-A522-5E5E39C7DEAD}"/>
              </a:ext>
            </a:extLst>
          </p:cNvPr>
          <p:cNvSpPr/>
          <p:nvPr/>
        </p:nvSpPr>
        <p:spPr>
          <a:xfrm>
            <a:off x="6992861" y="4126672"/>
            <a:ext cx="4302281" cy="101723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FFFFFF"/>
              </a:solidFill>
              <a:latin typeface="Calibri"/>
            </a:endParaRPr>
          </a:p>
        </p:txBody>
      </p:sp>
      <p:sp>
        <p:nvSpPr>
          <p:cNvPr id="89" name="Rectangle 88">
            <a:extLst>
              <a:ext uri="{FF2B5EF4-FFF2-40B4-BE49-F238E27FC236}">
                <a16:creationId xmlns:a16="http://schemas.microsoft.com/office/drawing/2014/main" id="{3D661CCF-4D56-8BEF-EBB3-A65D90DF073C}"/>
              </a:ext>
            </a:extLst>
          </p:cNvPr>
          <p:cNvSpPr/>
          <p:nvPr/>
        </p:nvSpPr>
        <p:spPr>
          <a:xfrm>
            <a:off x="6992861" y="5137944"/>
            <a:ext cx="4302281" cy="10172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dirty="0">
              <a:solidFill>
                <a:srgbClr val="FFFFFF"/>
              </a:solidFill>
              <a:latin typeface="Calibri"/>
            </a:endParaRPr>
          </a:p>
        </p:txBody>
      </p:sp>
      <p:sp>
        <p:nvSpPr>
          <p:cNvPr id="90" name="Rectangle 89">
            <a:extLst>
              <a:ext uri="{FF2B5EF4-FFF2-40B4-BE49-F238E27FC236}">
                <a16:creationId xmlns:a16="http://schemas.microsoft.com/office/drawing/2014/main" id="{B67E16F4-50EE-A013-8B14-34BAECC22907}"/>
              </a:ext>
            </a:extLst>
          </p:cNvPr>
          <p:cNvSpPr/>
          <p:nvPr/>
        </p:nvSpPr>
        <p:spPr>
          <a:xfrm>
            <a:off x="7366199" y="6152446"/>
            <a:ext cx="3555603" cy="101723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a:solidFill>
                <a:srgbClr val="FFFFFF"/>
              </a:solidFill>
              <a:latin typeface="Calibri"/>
            </a:endParaRPr>
          </a:p>
        </p:txBody>
      </p:sp>
      <p:grpSp>
        <p:nvGrpSpPr>
          <p:cNvPr id="92" name="Group 91">
            <a:extLst>
              <a:ext uri="{FF2B5EF4-FFF2-40B4-BE49-F238E27FC236}">
                <a16:creationId xmlns:a16="http://schemas.microsoft.com/office/drawing/2014/main" id="{F35BE1CA-C43A-80E4-50F6-4B9439542BB7}"/>
              </a:ext>
            </a:extLst>
          </p:cNvPr>
          <p:cNvGrpSpPr/>
          <p:nvPr/>
        </p:nvGrpSpPr>
        <p:grpSpPr>
          <a:xfrm>
            <a:off x="5886378" y="1898675"/>
            <a:ext cx="6435681" cy="6478538"/>
            <a:chOff x="7900988" y="2541588"/>
            <a:chExt cx="8582025" cy="8639175"/>
          </a:xfrm>
        </p:grpSpPr>
        <p:sp>
          <p:nvSpPr>
            <p:cNvPr id="93" name="Freeform 59">
              <a:extLst>
                <a:ext uri="{FF2B5EF4-FFF2-40B4-BE49-F238E27FC236}">
                  <a16:creationId xmlns:a16="http://schemas.microsoft.com/office/drawing/2014/main" id="{5D80BD6C-3D63-1A2A-243B-F3C4C7A54D46}"/>
                </a:ext>
              </a:extLst>
            </p:cNvPr>
            <p:cNvSpPr>
              <a:spLocks noEditPoints="1"/>
            </p:cNvSpPr>
            <p:nvPr/>
          </p:nvSpPr>
          <p:spPr bwMode="auto">
            <a:xfrm>
              <a:off x="8539163" y="3205163"/>
              <a:ext cx="7305675" cy="7308850"/>
            </a:xfrm>
            <a:custGeom>
              <a:avLst/>
              <a:gdLst>
                <a:gd name="T0" fmla="*/ 2225 w 2300"/>
                <a:gd name="T1" fmla="*/ 740 h 2300"/>
                <a:gd name="T2" fmla="*/ 1872 w 2300"/>
                <a:gd name="T3" fmla="*/ 255 h 2300"/>
                <a:gd name="T4" fmla="*/ 1329 w 2300"/>
                <a:gd name="T5" fmla="*/ 14 h 2300"/>
                <a:gd name="T6" fmla="*/ 1150 w 2300"/>
                <a:gd name="T7" fmla="*/ 0 h 2300"/>
                <a:gd name="T8" fmla="*/ 737 w 2300"/>
                <a:gd name="T9" fmla="*/ 77 h 2300"/>
                <a:gd name="T10" fmla="*/ 256 w 2300"/>
                <a:gd name="T11" fmla="*/ 427 h 2300"/>
                <a:gd name="T12" fmla="*/ 12 w 2300"/>
                <a:gd name="T13" fmla="*/ 982 h 2300"/>
                <a:gd name="T14" fmla="*/ 15 w 2300"/>
                <a:gd name="T15" fmla="*/ 1334 h 2300"/>
                <a:gd name="T16" fmla="*/ 80 w 2300"/>
                <a:gd name="T17" fmla="*/ 1572 h 2300"/>
                <a:gd name="T18" fmla="*/ 431 w 2300"/>
                <a:gd name="T19" fmla="*/ 2048 h 2300"/>
                <a:gd name="T20" fmla="*/ 971 w 2300"/>
                <a:gd name="T21" fmla="*/ 2286 h 2300"/>
                <a:gd name="T22" fmla="*/ 1150 w 2300"/>
                <a:gd name="T23" fmla="*/ 2300 h 2300"/>
                <a:gd name="T24" fmla="*/ 1563 w 2300"/>
                <a:gd name="T25" fmla="*/ 2224 h 2300"/>
                <a:gd name="T26" fmla="*/ 2044 w 2300"/>
                <a:gd name="T27" fmla="*/ 1873 h 2300"/>
                <a:gd name="T28" fmla="*/ 2285 w 2300"/>
                <a:gd name="T29" fmla="*/ 1334 h 2300"/>
                <a:gd name="T30" fmla="*/ 2300 w 2300"/>
                <a:gd name="T31" fmla="*/ 1150 h 2300"/>
                <a:gd name="T32" fmla="*/ 2201 w 2300"/>
                <a:gd name="T33" fmla="*/ 1540 h 2300"/>
                <a:gd name="T34" fmla="*/ 1865 w 2300"/>
                <a:gd name="T35" fmla="*/ 2013 h 2300"/>
                <a:gd name="T36" fmla="*/ 1540 w 2300"/>
                <a:gd name="T37" fmla="*/ 2201 h 2300"/>
                <a:gd name="T38" fmla="*/ 1150 w 2300"/>
                <a:gd name="T39" fmla="*/ 2271 h 2300"/>
                <a:gd name="T40" fmla="*/ 962 w 2300"/>
                <a:gd name="T41" fmla="*/ 2255 h 2300"/>
                <a:gd name="T42" fmla="*/ 439 w 2300"/>
                <a:gd name="T43" fmla="*/ 2017 h 2300"/>
                <a:gd name="T44" fmla="*/ 102 w 2300"/>
                <a:gd name="T45" fmla="*/ 1549 h 2300"/>
                <a:gd name="T46" fmla="*/ 29 w 2300"/>
                <a:gd name="T47" fmla="*/ 1150 h 2300"/>
                <a:gd name="T48" fmla="*/ 99 w 2300"/>
                <a:gd name="T49" fmla="*/ 760 h 2300"/>
                <a:gd name="T50" fmla="*/ 435 w 2300"/>
                <a:gd name="T51" fmla="*/ 287 h 2300"/>
                <a:gd name="T52" fmla="*/ 760 w 2300"/>
                <a:gd name="T53" fmla="*/ 99 h 2300"/>
                <a:gd name="T54" fmla="*/ 962 w 2300"/>
                <a:gd name="T55" fmla="*/ 45 h 2300"/>
                <a:gd name="T56" fmla="*/ 1150 w 2300"/>
                <a:gd name="T57" fmla="*/ 29 h 2300"/>
                <a:gd name="T58" fmla="*/ 1338 w 2300"/>
                <a:gd name="T59" fmla="*/ 45 h 2300"/>
                <a:gd name="T60" fmla="*/ 1864 w 2300"/>
                <a:gd name="T61" fmla="*/ 286 h 2300"/>
                <a:gd name="T62" fmla="*/ 2202 w 2300"/>
                <a:gd name="T63" fmla="*/ 763 h 2300"/>
                <a:gd name="T64" fmla="*/ 2271 w 2300"/>
                <a:gd name="T65" fmla="*/ 1150 h 2300"/>
                <a:gd name="T66" fmla="*/ 2201 w 2300"/>
                <a:gd name="T67" fmla="*/ 1540 h 2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300" h="2300">
                  <a:moveTo>
                    <a:pt x="2288" y="982"/>
                  </a:moveTo>
                  <a:cubicBezTo>
                    <a:pt x="2276" y="898"/>
                    <a:pt x="2254" y="817"/>
                    <a:pt x="2225" y="740"/>
                  </a:cubicBezTo>
                  <a:cubicBezTo>
                    <a:pt x="2182" y="629"/>
                    <a:pt x="2124" y="527"/>
                    <a:pt x="2051" y="436"/>
                  </a:cubicBezTo>
                  <a:cubicBezTo>
                    <a:pt x="1998" y="369"/>
                    <a:pt x="1938" y="309"/>
                    <a:pt x="1872" y="255"/>
                  </a:cubicBezTo>
                  <a:cubicBezTo>
                    <a:pt x="1782" y="183"/>
                    <a:pt x="1681" y="123"/>
                    <a:pt x="1572" y="80"/>
                  </a:cubicBezTo>
                  <a:cubicBezTo>
                    <a:pt x="1494" y="50"/>
                    <a:pt x="1413" y="27"/>
                    <a:pt x="1329" y="14"/>
                  </a:cubicBezTo>
                  <a:cubicBezTo>
                    <a:pt x="1271" y="5"/>
                    <a:pt x="1211" y="0"/>
                    <a:pt x="1150" y="0"/>
                  </a:cubicBezTo>
                  <a:cubicBezTo>
                    <a:pt x="1150" y="0"/>
                    <a:pt x="1150" y="0"/>
                    <a:pt x="1150" y="0"/>
                  </a:cubicBezTo>
                  <a:cubicBezTo>
                    <a:pt x="1089" y="0"/>
                    <a:pt x="1029" y="5"/>
                    <a:pt x="971" y="14"/>
                  </a:cubicBezTo>
                  <a:cubicBezTo>
                    <a:pt x="890" y="27"/>
                    <a:pt x="811" y="48"/>
                    <a:pt x="737" y="77"/>
                  </a:cubicBezTo>
                  <a:cubicBezTo>
                    <a:pt x="624" y="120"/>
                    <a:pt x="519" y="181"/>
                    <a:pt x="427" y="256"/>
                  </a:cubicBezTo>
                  <a:cubicBezTo>
                    <a:pt x="364" y="307"/>
                    <a:pt x="307" y="364"/>
                    <a:pt x="256" y="427"/>
                  </a:cubicBezTo>
                  <a:cubicBezTo>
                    <a:pt x="181" y="520"/>
                    <a:pt x="120" y="624"/>
                    <a:pt x="76" y="737"/>
                  </a:cubicBezTo>
                  <a:cubicBezTo>
                    <a:pt x="46" y="815"/>
                    <a:pt x="25" y="897"/>
                    <a:pt x="12" y="982"/>
                  </a:cubicBezTo>
                  <a:cubicBezTo>
                    <a:pt x="4" y="1037"/>
                    <a:pt x="0" y="1093"/>
                    <a:pt x="0" y="1150"/>
                  </a:cubicBezTo>
                  <a:cubicBezTo>
                    <a:pt x="0" y="1213"/>
                    <a:pt x="5" y="1274"/>
                    <a:pt x="15" y="1334"/>
                  </a:cubicBezTo>
                  <a:cubicBezTo>
                    <a:pt x="15" y="1334"/>
                    <a:pt x="15" y="1334"/>
                    <a:pt x="15" y="1334"/>
                  </a:cubicBezTo>
                  <a:cubicBezTo>
                    <a:pt x="28" y="1417"/>
                    <a:pt x="50" y="1496"/>
                    <a:pt x="80" y="1572"/>
                  </a:cubicBezTo>
                  <a:cubicBezTo>
                    <a:pt x="124" y="1683"/>
                    <a:pt x="184" y="1786"/>
                    <a:pt x="259" y="1877"/>
                  </a:cubicBezTo>
                  <a:cubicBezTo>
                    <a:pt x="310" y="1940"/>
                    <a:pt x="368" y="1997"/>
                    <a:pt x="431" y="2048"/>
                  </a:cubicBezTo>
                  <a:cubicBezTo>
                    <a:pt x="523" y="2122"/>
                    <a:pt x="627" y="2182"/>
                    <a:pt x="740" y="2225"/>
                  </a:cubicBezTo>
                  <a:cubicBezTo>
                    <a:pt x="813" y="2253"/>
                    <a:pt x="891" y="2274"/>
                    <a:pt x="971" y="2286"/>
                  </a:cubicBezTo>
                  <a:cubicBezTo>
                    <a:pt x="1029" y="2296"/>
                    <a:pt x="1089" y="2300"/>
                    <a:pt x="1150" y="2300"/>
                  </a:cubicBezTo>
                  <a:cubicBezTo>
                    <a:pt x="1150" y="2300"/>
                    <a:pt x="1150" y="2300"/>
                    <a:pt x="1150" y="2300"/>
                  </a:cubicBezTo>
                  <a:cubicBezTo>
                    <a:pt x="1211" y="2300"/>
                    <a:pt x="1271" y="2296"/>
                    <a:pt x="1329" y="2286"/>
                  </a:cubicBezTo>
                  <a:cubicBezTo>
                    <a:pt x="1410" y="2274"/>
                    <a:pt x="1488" y="2253"/>
                    <a:pt x="1563" y="2224"/>
                  </a:cubicBezTo>
                  <a:cubicBezTo>
                    <a:pt x="1676" y="2180"/>
                    <a:pt x="1781" y="2119"/>
                    <a:pt x="1873" y="2044"/>
                  </a:cubicBezTo>
                  <a:cubicBezTo>
                    <a:pt x="1936" y="1994"/>
                    <a:pt x="1993" y="1936"/>
                    <a:pt x="2044" y="1873"/>
                  </a:cubicBezTo>
                  <a:cubicBezTo>
                    <a:pt x="2119" y="1781"/>
                    <a:pt x="2180" y="1676"/>
                    <a:pt x="2224" y="1563"/>
                  </a:cubicBezTo>
                  <a:cubicBezTo>
                    <a:pt x="2252" y="1490"/>
                    <a:pt x="2273" y="1414"/>
                    <a:pt x="2285" y="1334"/>
                  </a:cubicBezTo>
                  <a:cubicBezTo>
                    <a:pt x="2285" y="1334"/>
                    <a:pt x="2285" y="1334"/>
                    <a:pt x="2285" y="1334"/>
                  </a:cubicBezTo>
                  <a:cubicBezTo>
                    <a:pt x="2295" y="1274"/>
                    <a:pt x="2300" y="1213"/>
                    <a:pt x="2300" y="1150"/>
                  </a:cubicBezTo>
                  <a:cubicBezTo>
                    <a:pt x="2300" y="1093"/>
                    <a:pt x="2296" y="1037"/>
                    <a:pt x="2288" y="982"/>
                  </a:cubicBezTo>
                  <a:close/>
                  <a:moveTo>
                    <a:pt x="2201" y="1540"/>
                  </a:moveTo>
                  <a:cubicBezTo>
                    <a:pt x="2157" y="1660"/>
                    <a:pt x="2093" y="1769"/>
                    <a:pt x="2013" y="1865"/>
                  </a:cubicBezTo>
                  <a:cubicBezTo>
                    <a:pt x="1968" y="1919"/>
                    <a:pt x="1919" y="1969"/>
                    <a:pt x="1865" y="2013"/>
                  </a:cubicBezTo>
                  <a:cubicBezTo>
                    <a:pt x="1769" y="2093"/>
                    <a:pt x="1659" y="2157"/>
                    <a:pt x="1540" y="2201"/>
                  </a:cubicBezTo>
                  <a:cubicBezTo>
                    <a:pt x="1540" y="2201"/>
                    <a:pt x="1540" y="2201"/>
                    <a:pt x="1540" y="2201"/>
                  </a:cubicBezTo>
                  <a:cubicBezTo>
                    <a:pt x="1475" y="2225"/>
                    <a:pt x="1408" y="2244"/>
                    <a:pt x="1338" y="2255"/>
                  </a:cubicBezTo>
                  <a:cubicBezTo>
                    <a:pt x="1277" y="2266"/>
                    <a:pt x="1214" y="2271"/>
                    <a:pt x="1150" y="2271"/>
                  </a:cubicBezTo>
                  <a:cubicBezTo>
                    <a:pt x="1150" y="2271"/>
                    <a:pt x="1150" y="2271"/>
                    <a:pt x="1150" y="2271"/>
                  </a:cubicBezTo>
                  <a:cubicBezTo>
                    <a:pt x="1086" y="2271"/>
                    <a:pt x="1023" y="2266"/>
                    <a:pt x="962" y="2255"/>
                  </a:cubicBezTo>
                  <a:cubicBezTo>
                    <a:pt x="893" y="2244"/>
                    <a:pt x="826" y="2226"/>
                    <a:pt x="762" y="2202"/>
                  </a:cubicBezTo>
                  <a:cubicBezTo>
                    <a:pt x="644" y="2159"/>
                    <a:pt x="535" y="2096"/>
                    <a:pt x="439" y="2017"/>
                  </a:cubicBezTo>
                  <a:cubicBezTo>
                    <a:pt x="385" y="1972"/>
                    <a:pt x="335" y="1923"/>
                    <a:pt x="290" y="1869"/>
                  </a:cubicBezTo>
                  <a:cubicBezTo>
                    <a:pt x="211" y="1774"/>
                    <a:pt x="147" y="1666"/>
                    <a:pt x="102" y="1549"/>
                  </a:cubicBezTo>
                  <a:cubicBezTo>
                    <a:pt x="77" y="1483"/>
                    <a:pt x="58" y="1414"/>
                    <a:pt x="46" y="1343"/>
                  </a:cubicBezTo>
                  <a:cubicBezTo>
                    <a:pt x="35" y="1280"/>
                    <a:pt x="29" y="1216"/>
                    <a:pt x="29" y="1150"/>
                  </a:cubicBezTo>
                  <a:cubicBezTo>
                    <a:pt x="29" y="1090"/>
                    <a:pt x="34" y="1031"/>
                    <a:pt x="43" y="974"/>
                  </a:cubicBezTo>
                  <a:cubicBezTo>
                    <a:pt x="55" y="900"/>
                    <a:pt x="73" y="828"/>
                    <a:pt x="99" y="760"/>
                  </a:cubicBezTo>
                  <a:cubicBezTo>
                    <a:pt x="143" y="641"/>
                    <a:pt x="207" y="531"/>
                    <a:pt x="287" y="435"/>
                  </a:cubicBezTo>
                  <a:cubicBezTo>
                    <a:pt x="331" y="381"/>
                    <a:pt x="381" y="332"/>
                    <a:pt x="435" y="287"/>
                  </a:cubicBezTo>
                  <a:cubicBezTo>
                    <a:pt x="531" y="207"/>
                    <a:pt x="641" y="143"/>
                    <a:pt x="760" y="99"/>
                  </a:cubicBezTo>
                  <a:cubicBezTo>
                    <a:pt x="760" y="99"/>
                    <a:pt x="760" y="99"/>
                    <a:pt x="760" y="99"/>
                  </a:cubicBezTo>
                  <a:cubicBezTo>
                    <a:pt x="825" y="75"/>
                    <a:pt x="892" y="57"/>
                    <a:pt x="962" y="45"/>
                  </a:cubicBezTo>
                  <a:cubicBezTo>
                    <a:pt x="962" y="45"/>
                    <a:pt x="962" y="45"/>
                    <a:pt x="962" y="45"/>
                  </a:cubicBezTo>
                  <a:cubicBezTo>
                    <a:pt x="1023" y="35"/>
                    <a:pt x="1086" y="29"/>
                    <a:pt x="1150" y="29"/>
                  </a:cubicBezTo>
                  <a:cubicBezTo>
                    <a:pt x="1150" y="29"/>
                    <a:pt x="1150" y="29"/>
                    <a:pt x="1150" y="29"/>
                  </a:cubicBezTo>
                  <a:cubicBezTo>
                    <a:pt x="1214" y="29"/>
                    <a:pt x="1277" y="35"/>
                    <a:pt x="1338" y="45"/>
                  </a:cubicBezTo>
                  <a:cubicBezTo>
                    <a:pt x="1338" y="45"/>
                    <a:pt x="1338" y="45"/>
                    <a:pt x="1338" y="45"/>
                  </a:cubicBezTo>
                  <a:cubicBezTo>
                    <a:pt x="1411" y="57"/>
                    <a:pt x="1481" y="77"/>
                    <a:pt x="1549" y="102"/>
                  </a:cubicBezTo>
                  <a:cubicBezTo>
                    <a:pt x="1664" y="146"/>
                    <a:pt x="1771" y="209"/>
                    <a:pt x="1864" y="286"/>
                  </a:cubicBezTo>
                  <a:cubicBezTo>
                    <a:pt x="1921" y="334"/>
                    <a:pt x="1974" y="386"/>
                    <a:pt x="2020" y="444"/>
                  </a:cubicBezTo>
                  <a:cubicBezTo>
                    <a:pt x="2097" y="539"/>
                    <a:pt x="2159" y="646"/>
                    <a:pt x="2202" y="763"/>
                  </a:cubicBezTo>
                  <a:cubicBezTo>
                    <a:pt x="2227" y="830"/>
                    <a:pt x="2245" y="901"/>
                    <a:pt x="2257" y="974"/>
                  </a:cubicBezTo>
                  <a:cubicBezTo>
                    <a:pt x="2266" y="1031"/>
                    <a:pt x="2271" y="1090"/>
                    <a:pt x="2271" y="1150"/>
                  </a:cubicBezTo>
                  <a:cubicBezTo>
                    <a:pt x="2271" y="1216"/>
                    <a:pt x="2265" y="1280"/>
                    <a:pt x="2254" y="1343"/>
                  </a:cubicBezTo>
                  <a:cubicBezTo>
                    <a:pt x="2243" y="1411"/>
                    <a:pt x="2225" y="1477"/>
                    <a:pt x="2201" y="1540"/>
                  </a:cubicBezTo>
                  <a:close/>
                </a:path>
              </a:pathLst>
            </a:custGeom>
            <a:solidFill>
              <a:srgbClr val="314792"/>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94" name="Freeform 64">
              <a:extLst>
                <a:ext uri="{FF2B5EF4-FFF2-40B4-BE49-F238E27FC236}">
                  <a16:creationId xmlns:a16="http://schemas.microsoft.com/office/drawing/2014/main" id="{7BBA083C-08CD-D6F9-2610-302D15E4419F}"/>
                </a:ext>
              </a:extLst>
            </p:cNvPr>
            <p:cNvSpPr>
              <a:spLocks/>
            </p:cNvSpPr>
            <p:nvPr/>
          </p:nvSpPr>
          <p:spPr bwMode="auto">
            <a:xfrm>
              <a:off x="9709151" y="2932113"/>
              <a:ext cx="1247775" cy="1189038"/>
            </a:xfrm>
            <a:custGeom>
              <a:avLst/>
              <a:gdLst>
                <a:gd name="T0" fmla="*/ 786 w 786"/>
                <a:gd name="T1" fmla="*/ 372 h 749"/>
                <a:gd name="T2" fmla="*/ 134 w 786"/>
                <a:gd name="T3" fmla="*/ 749 h 749"/>
                <a:gd name="T4" fmla="*/ 134 w 786"/>
                <a:gd name="T5" fmla="*/ 747 h 749"/>
                <a:gd name="T6" fmla="*/ 118 w 786"/>
                <a:gd name="T7" fmla="*/ 685 h 749"/>
                <a:gd name="T8" fmla="*/ 0 w 786"/>
                <a:gd name="T9" fmla="*/ 236 h 749"/>
                <a:gd name="T10" fmla="*/ 410 w 786"/>
                <a:gd name="T11" fmla="*/ 0 h 749"/>
                <a:gd name="T12" fmla="*/ 738 w 786"/>
                <a:gd name="T13" fmla="*/ 326 h 749"/>
                <a:gd name="T14" fmla="*/ 784 w 786"/>
                <a:gd name="T15" fmla="*/ 370 h 749"/>
                <a:gd name="T16" fmla="*/ 784 w 786"/>
                <a:gd name="T17" fmla="*/ 370 h 749"/>
                <a:gd name="T18" fmla="*/ 786 w 786"/>
                <a:gd name="T19" fmla="*/ 372 h 7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86" h="749">
                  <a:moveTo>
                    <a:pt x="786" y="372"/>
                  </a:moveTo>
                  <a:lnTo>
                    <a:pt x="134" y="749"/>
                  </a:lnTo>
                  <a:lnTo>
                    <a:pt x="134" y="747"/>
                  </a:lnTo>
                  <a:lnTo>
                    <a:pt x="118" y="685"/>
                  </a:lnTo>
                  <a:lnTo>
                    <a:pt x="0" y="236"/>
                  </a:lnTo>
                  <a:lnTo>
                    <a:pt x="410" y="0"/>
                  </a:lnTo>
                  <a:lnTo>
                    <a:pt x="738" y="326"/>
                  </a:lnTo>
                  <a:lnTo>
                    <a:pt x="784" y="370"/>
                  </a:lnTo>
                  <a:lnTo>
                    <a:pt x="784" y="370"/>
                  </a:lnTo>
                  <a:lnTo>
                    <a:pt x="786" y="372"/>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95" name="Freeform 60">
              <a:extLst>
                <a:ext uri="{FF2B5EF4-FFF2-40B4-BE49-F238E27FC236}">
                  <a16:creationId xmlns:a16="http://schemas.microsoft.com/office/drawing/2014/main" id="{B714FD17-3981-C3E8-BA59-7E78972E3C2D}"/>
                </a:ext>
              </a:extLst>
            </p:cNvPr>
            <p:cNvSpPr>
              <a:spLocks noEditPoints="1"/>
            </p:cNvSpPr>
            <p:nvPr/>
          </p:nvSpPr>
          <p:spPr bwMode="auto">
            <a:xfrm>
              <a:off x="8631238" y="3297238"/>
              <a:ext cx="7121525" cy="7124700"/>
            </a:xfrm>
            <a:custGeom>
              <a:avLst/>
              <a:gdLst>
                <a:gd name="T0" fmla="*/ 2228 w 2242"/>
                <a:gd name="T1" fmla="*/ 945 h 2242"/>
                <a:gd name="T2" fmla="*/ 2173 w 2242"/>
                <a:gd name="T3" fmla="*/ 734 h 2242"/>
                <a:gd name="T4" fmla="*/ 1991 w 2242"/>
                <a:gd name="T5" fmla="*/ 415 h 2242"/>
                <a:gd name="T6" fmla="*/ 1835 w 2242"/>
                <a:gd name="T7" fmla="*/ 257 h 2242"/>
                <a:gd name="T8" fmla="*/ 1520 w 2242"/>
                <a:gd name="T9" fmla="*/ 73 h 2242"/>
                <a:gd name="T10" fmla="*/ 1309 w 2242"/>
                <a:gd name="T11" fmla="*/ 16 h 2242"/>
                <a:gd name="T12" fmla="*/ 1309 w 2242"/>
                <a:gd name="T13" fmla="*/ 16 h 2242"/>
                <a:gd name="T14" fmla="*/ 1121 w 2242"/>
                <a:gd name="T15" fmla="*/ 0 h 2242"/>
                <a:gd name="T16" fmla="*/ 1121 w 2242"/>
                <a:gd name="T17" fmla="*/ 0 h 2242"/>
                <a:gd name="T18" fmla="*/ 933 w 2242"/>
                <a:gd name="T19" fmla="*/ 16 h 2242"/>
                <a:gd name="T20" fmla="*/ 933 w 2242"/>
                <a:gd name="T21" fmla="*/ 16 h 2242"/>
                <a:gd name="T22" fmla="*/ 731 w 2242"/>
                <a:gd name="T23" fmla="*/ 70 h 2242"/>
                <a:gd name="T24" fmla="*/ 731 w 2242"/>
                <a:gd name="T25" fmla="*/ 70 h 2242"/>
                <a:gd name="T26" fmla="*/ 406 w 2242"/>
                <a:gd name="T27" fmla="*/ 258 h 2242"/>
                <a:gd name="T28" fmla="*/ 258 w 2242"/>
                <a:gd name="T29" fmla="*/ 406 h 2242"/>
                <a:gd name="T30" fmla="*/ 70 w 2242"/>
                <a:gd name="T31" fmla="*/ 731 h 2242"/>
                <a:gd name="T32" fmla="*/ 14 w 2242"/>
                <a:gd name="T33" fmla="*/ 945 h 2242"/>
                <a:gd name="T34" fmla="*/ 0 w 2242"/>
                <a:gd name="T35" fmla="*/ 1121 h 2242"/>
                <a:gd name="T36" fmla="*/ 17 w 2242"/>
                <a:gd name="T37" fmla="*/ 1314 h 2242"/>
                <a:gd name="T38" fmla="*/ 73 w 2242"/>
                <a:gd name="T39" fmla="*/ 1520 h 2242"/>
                <a:gd name="T40" fmla="*/ 261 w 2242"/>
                <a:gd name="T41" fmla="*/ 1840 h 2242"/>
                <a:gd name="T42" fmla="*/ 410 w 2242"/>
                <a:gd name="T43" fmla="*/ 1988 h 2242"/>
                <a:gd name="T44" fmla="*/ 733 w 2242"/>
                <a:gd name="T45" fmla="*/ 2173 h 2242"/>
                <a:gd name="T46" fmla="*/ 933 w 2242"/>
                <a:gd name="T47" fmla="*/ 2226 h 2242"/>
                <a:gd name="T48" fmla="*/ 1121 w 2242"/>
                <a:gd name="T49" fmla="*/ 2242 h 2242"/>
                <a:gd name="T50" fmla="*/ 1121 w 2242"/>
                <a:gd name="T51" fmla="*/ 2242 h 2242"/>
                <a:gd name="T52" fmla="*/ 1309 w 2242"/>
                <a:gd name="T53" fmla="*/ 2226 h 2242"/>
                <a:gd name="T54" fmla="*/ 1511 w 2242"/>
                <a:gd name="T55" fmla="*/ 2172 h 2242"/>
                <a:gd name="T56" fmla="*/ 1511 w 2242"/>
                <a:gd name="T57" fmla="*/ 2172 h 2242"/>
                <a:gd name="T58" fmla="*/ 1836 w 2242"/>
                <a:gd name="T59" fmla="*/ 1984 h 2242"/>
                <a:gd name="T60" fmla="*/ 1984 w 2242"/>
                <a:gd name="T61" fmla="*/ 1836 h 2242"/>
                <a:gd name="T62" fmla="*/ 2172 w 2242"/>
                <a:gd name="T63" fmla="*/ 1511 h 2242"/>
                <a:gd name="T64" fmla="*/ 2225 w 2242"/>
                <a:gd name="T65" fmla="*/ 1314 h 2242"/>
                <a:gd name="T66" fmla="*/ 2242 w 2242"/>
                <a:gd name="T67" fmla="*/ 1121 h 2242"/>
                <a:gd name="T68" fmla="*/ 2228 w 2242"/>
                <a:gd name="T69" fmla="*/ 945 h 2242"/>
                <a:gd name="T70" fmla="*/ 1736 w 2242"/>
                <a:gd name="T71" fmla="*/ 1736 h 2242"/>
                <a:gd name="T72" fmla="*/ 1121 w 2242"/>
                <a:gd name="T73" fmla="*/ 1991 h 2242"/>
                <a:gd name="T74" fmla="*/ 1121 w 2242"/>
                <a:gd name="T75" fmla="*/ 1991 h 2242"/>
                <a:gd name="T76" fmla="*/ 506 w 2242"/>
                <a:gd name="T77" fmla="*/ 1736 h 2242"/>
                <a:gd name="T78" fmla="*/ 251 w 2242"/>
                <a:gd name="T79" fmla="*/ 1121 h 2242"/>
                <a:gd name="T80" fmla="*/ 506 w 2242"/>
                <a:gd name="T81" fmla="*/ 506 h 2242"/>
                <a:gd name="T82" fmla="*/ 1121 w 2242"/>
                <a:gd name="T83" fmla="*/ 251 h 2242"/>
                <a:gd name="T84" fmla="*/ 1121 w 2242"/>
                <a:gd name="T85" fmla="*/ 251 h 2242"/>
                <a:gd name="T86" fmla="*/ 1736 w 2242"/>
                <a:gd name="T87" fmla="*/ 506 h 2242"/>
                <a:gd name="T88" fmla="*/ 1991 w 2242"/>
                <a:gd name="T89" fmla="*/ 1121 h 2242"/>
                <a:gd name="T90" fmla="*/ 1736 w 2242"/>
                <a:gd name="T91" fmla="*/ 1736 h 22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42" h="2242">
                  <a:moveTo>
                    <a:pt x="2228" y="945"/>
                  </a:moveTo>
                  <a:cubicBezTo>
                    <a:pt x="2216" y="872"/>
                    <a:pt x="2198" y="801"/>
                    <a:pt x="2173" y="734"/>
                  </a:cubicBezTo>
                  <a:cubicBezTo>
                    <a:pt x="2130" y="617"/>
                    <a:pt x="2068" y="510"/>
                    <a:pt x="1991" y="415"/>
                  </a:cubicBezTo>
                  <a:cubicBezTo>
                    <a:pt x="1945" y="357"/>
                    <a:pt x="1892" y="305"/>
                    <a:pt x="1835" y="257"/>
                  </a:cubicBezTo>
                  <a:cubicBezTo>
                    <a:pt x="1742" y="180"/>
                    <a:pt x="1635" y="117"/>
                    <a:pt x="1520" y="73"/>
                  </a:cubicBezTo>
                  <a:cubicBezTo>
                    <a:pt x="1452" y="48"/>
                    <a:pt x="1382" y="28"/>
                    <a:pt x="1309" y="16"/>
                  </a:cubicBezTo>
                  <a:cubicBezTo>
                    <a:pt x="1309" y="16"/>
                    <a:pt x="1309" y="16"/>
                    <a:pt x="1309" y="16"/>
                  </a:cubicBezTo>
                  <a:cubicBezTo>
                    <a:pt x="1248" y="6"/>
                    <a:pt x="1185" y="0"/>
                    <a:pt x="1121" y="0"/>
                  </a:cubicBezTo>
                  <a:cubicBezTo>
                    <a:pt x="1121" y="0"/>
                    <a:pt x="1121" y="0"/>
                    <a:pt x="1121" y="0"/>
                  </a:cubicBezTo>
                  <a:cubicBezTo>
                    <a:pt x="1057" y="0"/>
                    <a:pt x="994" y="6"/>
                    <a:pt x="933" y="16"/>
                  </a:cubicBezTo>
                  <a:cubicBezTo>
                    <a:pt x="933" y="16"/>
                    <a:pt x="933" y="16"/>
                    <a:pt x="933" y="16"/>
                  </a:cubicBezTo>
                  <a:cubicBezTo>
                    <a:pt x="863" y="28"/>
                    <a:pt x="796" y="46"/>
                    <a:pt x="731" y="70"/>
                  </a:cubicBezTo>
                  <a:cubicBezTo>
                    <a:pt x="731" y="70"/>
                    <a:pt x="731" y="70"/>
                    <a:pt x="731" y="70"/>
                  </a:cubicBezTo>
                  <a:cubicBezTo>
                    <a:pt x="612" y="114"/>
                    <a:pt x="502" y="178"/>
                    <a:pt x="406" y="258"/>
                  </a:cubicBezTo>
                  <a:cubicBezTo>
                    <a:pt x="352" y="303"/>
                    <a:pt x="302" y="352"/>
                    <a:pt x="258" y="406"/>
                  </a:cubicBezTo>
                  <a:cubicBezTo>
                    <a:pt x="178" y="502"/>
                    <a:pt x="114" y="612"/>
                    <a:pt x="70" y="731"/>
                  </a:cubicBezTo>
                  <a:cubicBezTo>
                    <a:pt x="44" y="799"/>
                    <a:pt x="26" y="871"/>
                    <a:pt x="14" y="945"/>
                  </a:cubicBezTo>
                  <a:cubicBezTo>
                    <a:pt x="5" y="1002"/>
                    <a:pt x="0" y="1061"/>
                    <a:pt x="0" y="1121"/>
                  </a:cubicBezTo>
                  <a:cubicBezTo>
                    <a:pt x="0" y="1187"/>
                    <a:pt x="6" y="1251"/>
                    <a:pt x="17" y="1314"/>
                  </a:cubicBezTo>
                  <a:cubicBezTo>
                    <a:pt x="29" y="1385"/>
                    <a:pt x="48" y="1454"/>
                    <a:pt x="73" y="1520"/>
                  </a:cubicBezTo>
                  <a:cubicBezTo>
                    <a:pt x="118" y="1637"/>
                    <a:pt x="182" y="1745"/>
                    <a:pt x="261" y="1840"/>
                  </a:cubicBezTo>
                  <a:cubicBezTo>
                    <a:pt x="306" y="1894"/>
                    <a:pt x="356" y="1943"/>
                    <a:pt x="410" y="1988"/>
                  </a:cubicBezTo>
                  <a:cubicBezTo>
                    <a:pt x="506" y="2067"/>
                    <a:pt x="615" y="2130"/>
                    <a:pt x="733" y="2173"/>
                  </a:cubicBezTo>
                  <a:cubicBezTo>
                    <a:pt x="797" y="2197"/>
                    <a:pt x="864" y="2215"/>
                    <a:pt x="933" y="2226"/>
                  </a:cubicBezTo>
                  <a:cubicBezTo>
                    <a:pt x="994" y="2237"/>
                    <a:pt x="1057" y="2242"/>
                    <a:pt x="1121" y="2242"/>
                  </a:cubicBezTo>
                  <a:cubicBezTo>
                    <a:pt x="1121" y="2242"/>
                    <a:pt x="1121" y="2242"/>
                    <a:pt x="1121" y="2242"/>
                  </a:cubicBezTo>
                  <a:cubicBezTo>
                    <a:pt x="1185" y="2242"/>
                    <a:pt x="1248" y="2237"/>
                    <a:pt x="1309" y="2226"/>
                  </a:cubicBezTo>
                  <a:cubicBezTo>
                    <a:pt x="1379" y="2215"/>
                    <a:pt x="1446" y="2196"/>
                    <a:pt x="1511" y="2172"/>
                  </a:cubicBezTo>
                  <a:cubicBezTo>
                    <a:pt x="1511" y="2172"/>
                    <a:pt x="1511" y="2172"/>
                    <a:pt x="1511" y="2172"/>
                  </a:cubicBezTo>
                  <a:cubicBezTo>
                    <a:pt x="1630" y="2128"/>
                    <a:pt x="1740" y="2064"/>
                    <a:pt x="1836" y="1984"/>
                  </a:cubicBezTo>
                  <a:cubicBezTo>
                    <a:pt x="1890" y="1940"/>
                    <a:pt x="1939" y="1890"/>
                    <a:pt x="1984" y="1836"/>
                  </a:cubicBezTo>
                  <a:cubicBezTo>
                    <a:pt x="2064" y="1740"/>
                    <a:pt x="2128" y="1631"/>
                    <a:pt x="2172" y="1511"/>
                  </a:cubicBezTo>
                  <a:cubicBezTo>
                    <a:pt x="2196" y="1448"/>
                    <a:pt x="2214" y="1382"/>
                    <a:pt x="2225" y="1314"/>
                  </a:cubicBezTo>
                  <a:cubicBezTo>
                    <a:pt x="2236" y="1251"/>
                    <a:pt x="2242" y="1187"/>
                    <a:pt x="2242" y="1121"/>
                  </a:cubicBezTo>
                  <a:cubicBezTo>
                    <a:pt x="2242" y="1061"/>
                    <a:pt x="2237" y="1002"/>
                    <a:pt x="2228" y="945"/>
                  </a:cubicBezTo>
                  <a:close/>
                  <a:moveTo>
                    <a:pt x="1736" y="1736"/>
                  </a:moveTo>
                  <a:cubicBezTo>
                    <a:pt x="1572" y="1901"/>
                    <a:pt x="1353" y="1991"/>
                    <a:pt x="1121" y="1991"/>
                  </a:cubicBezTo>
                  <a:cubicBezTo>
                    <a:pt x="1121" y="1991"/>
                    <a:pt x="1121" y="1991"/>
                    <a:pt x="1121" y="1991"/>
                  </a:cubicBezTo>
                  <a:cubicBezTo>
                    <a:pt x="888" y="1991"/>
                    <a:pt x="670" y="1901"/>
                    <a:pt x="506" y="1736"/>
                  </a:cubicBezTo>
                  <a:cubicBezTo>
                    <a:pt x="341" y="1572"/>
                    <a:pt x="251" y="1354"/>
                    <a:pt x="251" y="1121"/>
                  </a:cubicBezTo>
                  <a:cubicBezTo>
                    <a:pt x="251" y="889"/>
                    <a:pt x="341" y="670"/>
                    <a:pt x="506" y="506"/>
                  </a:cubicBezTo>
                  <a:cubicBezTo>
                    <a:pt x="670" y="342"/>
                    <a:pt x="888" y="251"/>
                    <a:pt x="1121" y="251"/>
                  </a:cubicBezTo>
                  <a:cubicBezTo>
                    <a:pt x="1121" y="251"/>
                    <a:pt x="1121" y="251"/>
                    <a:pt x="1121" y="251"/>
                  </a:cubicBezTo>
                  <a:cubicBezTo>
                    <a:pt x="1353" y="251"/>
                    <a:pt x="1572" y="342"/>
                    <a:pt x="1736" y="506"/>
                  </a:cubicBezTo>
                  <a:cubicBezTo>
                    <a:pt x="1901" y="670"/>
                    <a:pt x="1991" y="889"/>
                    <a:pt x="1991" y="1121"/>
                  </a:cubicBezTo>
                  <a:cubicBezTo>
                    <a:pt x="1991" y="1354"/>
                    <a:pt x="1901" y="1572"/>
                    <a:pt x="1736" y="1736"/>
                  </a:cubicBez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dirty="0">
                <a:solidFill>
                  <a:srgbClr val="172144"/>
                </a:solidFill>
                <a:latin typeface="Calibri"/>
              </a:endParaRPr>
            </a:p>
          </p:txBody>
        </p:sp>
        <p:sp>
          <p:nvSpPr>
            <p:cNvPr id="96" name="Freeform 61">
              <a:extLst>
                <a:ext uri="{FF2B5EF4-FFF2-40B4-BE49-F238E27FC236}">
                  <a16:creationId xmlns:a16="http://schemas.microsoft.com/office/drawing/2014/main" id="{0C6B2A58-438C-DB92-4E29-7093A9121116}"/>
                </a:ext>
              </a:extLst>
            </p:cNvPr>
            <p:cNvSpPr>
              <a:spLocks noEditPoints="1"/>
            </p:cNvSpPr>
            <p:nvPr/>
          </p:nvSpPr>
          <p:spPr bwMode="auto">
            <a:xfrm>
              <a:off x="9429751" y="4095750"/>
              <a:ext cx="5524500" cy="5527675"/>
            </a:xfrm>
            <a:custGeom>
              <a:avLst/>
              <a:gdLst>
                <a:gd name="T0" fmla="*/ 1485 w 1740"/>
                <a:gd name="T1" fmla="*/ 255 h 1740"/>
                <a:gd name="T2" fmla="*/ 870 w 1740"/>
                <a:gd name="T3" fmla="*/ 0 h 1740"/>
                <a:gd name="T4" fmla="*/ 870 w 1740"/>
                <a:gd name="T5" fmla="*/ 0 h 1740"/>
                <a:gd name="T6" fmla="*/ 255 w 1740"/>
                <a:gd name="T7" fmla="*/ 255 h 1740"/>
                <a:gd name="T8" fmla="*/ 0 w 1740"/>
                <a:gd name="T9" fmla="*/ 870 h 1740"/>
                <a:gd name="T10" fmla="*/ 255 w 1740"/>
                <a:gd name="T11" fmla="*/ 1485 h 1740"/>
                <a:gd name="T12" fmla="*/ 870 w 1740"/>
                <a:gd name="T13" fmla="*/ 1740 h 1740"/>
                <a:gd name="T14" fmla="*/ 870 w 1740"/>
                <a:gd name="T15" fmla="*/ 1740 h 1740"/>
                <a:gd name="T16" fmla="*/ 1485 w 1740"/>
                <a:gd name="T17" fmla="*/ 1485 h 1740"/>
                <a:gd name="T18" fmla="*/ 1740 w 1740"/>
                <a:gd name="T19" fmla="*/ 870 h 1740"/>
                <a:gd name="T20" fmla="*/ 1485 w 1740"/>
                <a:gd name="T21" fmla="*/ 255 h 1740"/>
                <a:gd name="T22" fmla="*/ 1470 w 1740"/>
                <a:gd name="T23" fmla="*/ 1470 h 1740"/>
                <a:gd name="T24" fmla="*/ 870 w 1740"/>
                <a:gd name="T25" fmla="*/ 1718 h 1740"/>
                <a:gd name="T26" fmla="*/ 870 w 1740"/>
                <a:gd name="T27" fmla="*/ 1718 h 1740"/>
                <a:gd name="T28" fmla="*/ 270 w 1740"/>
                <a:gd name="T29" fmla="*/ 1470 h 1740"/>
                <a:gd name="T30" fmla="*/ 22 w 1740"/>
                <a:gd name="T31" fmla="*/ 870 h 1740"/>
                <a:gd name="T32" fmla="*/ 270 w 1740"/>
                <a:gd name="T33" fmla="*/ 271 h 1740"/>
                <a:gd name="T34" fmla="*/ 870 w 1740"/>
                <a:gd name="T35" fmla="*/ 22 h 1740"/>
                <a:gd name="T36" fmla="*/ 870 w 1740"/>
                <a:gd name="T37" fmla="*/ 22 h 1740"/>
                <a:gd name="T38" fmla="*/ 1470 w 1740"/>
                <a:gd name="T39" fmla="*/ 271 h 1740"/>
                <a:gd name="T40" fmla="*/ 1718 w 1740"/>
                <a:gd name="T41" fmla="*/ 870 h 1740"/>
                <a:gd name="T42" fmla="*/ 1470 w 1740"/>
                <a:gd name="T43" fmla="*/ 1470 h 17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40" h="1740">
                  <a:moveTo>
                    <a:pt x="1485" y="255"/>
                  </a:moveTo>
                  <a:cubicBezTo>
                    <a:pt x="1321" y="91"/>
                    <a:pt x="1102" y="0"/>
                    <a:pt x="870" y="0"/>
                  </a:cubicBezTo>
                  <a:cubicBezTo>
                    <a:pt x="870" y="0"/>
                    <a:pt x="870" y="0"/>
                    <a:pt x="870" y="0"/>
                  </a:cubicBezTo>
                  <a:cubicBezTo>
                    <a:pt x="637" y="0"/>
                    <a:pt x="419" y="91"/>
                    <a:pt x="255" y="255"/>
                  </a:cubicBezTo>
                  <a:cubicBezTo>
                    <a:pt x="90" y="419"/>
                    <a:pt x="0" y="638"/>
                    <a:pt x="0" y="870"/>
                  </a:cubicBezTo>
                  <a:cubicBezTo>
                    <a:pt x="0" y="1103"/>
                    <a:pt x="90" y="1321"/>
                    <a:pt x="255" y="1485"/>
                  </a:cubicBezTo>
                  <a:cubicBezTo>
                    <a:pt x="419" y="1650"/>
                    <a:pt x="637" y="1740"/>
                    <a:pt x="870" y="1740"/>
                  </a:cubicBezTo>
                  <a:cubicBezTo>
                    <a:pt x="870" y="1740"/>
                    <a:pt x="870" y="1740"/>
                    <a:pt x="870" y="1740"/>
                  </a:cubicBezTo>
                  <a:cubicBezTo>
                    <a:pt x="1102" y="1740"/>
                    <a:pt x="1321" y="1650"/>
                    <a:pt x="1485" y="1485"/>
                  </a:cubicBezTo>
                  <a:cubicBezTo>
                    <a:pt x="1650" y="1321"/>
                    <a:pt x="1740" y="1103"/>
                    <a:pt x="1740" y="870"/>
                  </a:cubicBezTo>
                  <a:cubicBezTo>
                    <a:pt x="1740" y="638"/>
                    <a:pt x="1650" y="419"/>
                    <a:pt x="1485" y="255"/>
                  </a:cubicBezTo>
                  <a:close/>
                  <a:moveTo>
                    <a:pt x="1470" y="1470"/>
                  </a:moveTo>
                  <a:cubicBezTo>
                    <a:pt x="1309" y="1630"/>
                    <a:pt x="1096" y="1718"/>
                    <a:pt x="870" y="1718"/>
                  </a:cubicBezTo>
                  <a:cubicBezTo>
                    <a:pt x="870" y="1718"/>
                    <a:pt x="870" y="1718"/>
                    <a:pt x="870" y="1718"/>
                  </a:cubicBezTo>
                  <a:cubicBezTo>
                    <a:pt x="643" y="1718"/>
                    <a:pt x="431" y="1630"/>
                    <a:pt x="270" y="1470"/>
                  </a:cubicBezTo>
                  <a:cubicBezTo>
                    <a:pt x="110" y="1310"/>
                    <a:pt x="22" y="1097"/>
                    <a:pt x="22" y="870"/>
                  </a:cubicBezTo>
                  <a:cubicBezTo>
                    <a:pt x="22" y="644"/>
                    <a:pt x="110" y="431"/>
                    <a:pt x="270" y="271"/>
                  </a:cubicBezTo>
                  <a:cubicBezTo>
                    <a:pt x="431" y="110"/>
                    <a:pt x="643" y="22"/>
                    <a:pt x="870" y="22"/>
                  </a:cubicBezTo>
                  <a:cubicBezTo>
                    <a:pt x="870" y="22"/>
                    <a:pt x="870" y="22"/>
                    <a:pt x="870" y="22"/>
                  </a:cubicBezTo>
                  <a:cubicBezTo>
                    <a:pt x="1096" y="22"/>
                    <a:pt x="1309" y="110"/>
                    <a:pt x="1470" y="271"/>
                  </a:cubicBezTo>
                  <a:cubicBezTo>
                    <a:pt x="1630" y="431"/>
                    <a:pt x="1718" y="644"/>
                    <a:pt x="1718" y="870"/>
                  </a:cubicBezTo>
                  <a:cubicBezTo>
                    <a:pt x="1718" y="1097"/>
                    <a:pt x="1630" y="1310"/>
                    <a:pt x="1470" y="1470"/>
                  </a:cubicBezTo>
                  <a:close/>
                </a:path>
              </a:pathLst>
            </a:custGeom>
            <a:solidFill>
              <a:srgbClr val="223063"/>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97" name="Freeform 62">
              <a:extLst>
                <a:ext uri="{FF2B5EF4-FFF2-40B4-BE49-F238E27FC236}">
                  <a16:creationId xmlns:a16="http://schemas.microsoft.com/office/drawing/2014/main" id="{C9CDDC4B-2AC3-67E0-16DC-E5E34409C8A4}"/>
                </a:ext>
              </a:extLst>
            </p:cNvPr>
            <p:cNvSpPr>
              <a:spLocks/>
            </p:cNvSpPr>
            <p:nvPr/>
          </p:nvSpPr>
          <p:spPr bwMode="auto">
            <a:xfrm>
              <a:off x="11595101" y="2541588"/>
              <a:ext cx="1193800" cy="809625"/>
            </a:xfrm>
            <a:custGeom>
              <a:avLst/>
              <a:gdLst>
                <a:gd name="T0" fmla="*/ 752 w 752"/>
                <a:gd name="T1" fmla="*/ 510 h 510"/>
                <a:gd name="T2" fmla="*/ 0 w 752"/>
                <a:gd name="T3" fmla="*/ 510 h 510"/>
                <a:gd name="T4" fmla="*/ 0 w 752"/>
                <a:gd name="T5" fmla="*/ 508 h 510"/>
                <a:gd name="T6" fmla="*/ 0 w 752"/>
                <a:gd name="T7" fmla="*/ 508 h 510"/>
                <a:gd name="T8" fmla="*/ 18 w 752"/>
                <a:gd name="T9" fmla="*/ 446 h 510"/>
                <a:gd name="T10" fmla="*/ 140 w 752"/>
                <a:gd name="T11" fmla="*/ 0 h 510"/>
                <a:gd name="T12" fmla="*/ 612 w 752"/>
                <a:gd name="T13" fmla="*/ 0 h 510"/>
                <a:gd name="T14" fmla="*/ 734 w 752"/>
                <a:gd name="T15" fmla="*/ 446 h 510"/>
                <a:gd name="T16" fmla="*/ 752 w 752"/>
                <a:gd name="T17" fmla="*/ 508 h 510"/>
                <a:gd name="T18" fmla="*/ 752 w 752"/>
                <a:gd name="T19" fmla="*/ 508 h 510"/>
                <a:gd name="T20" fmla="*/ 752 w 752"/>
                <a:gd name="T21" fmla="*/ 51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2" h="510">
                  <a:moveTo>
                    <a:pt x="752" y="510"/>
                  </a:moveTo>
                  <a:lnTo>
                    <a:pt x="0" y="510"/>
                  </a:lnTo>
                  <a:lnTo>
                    <a:pt x="0" y="508"/>
                  </a:lnTo>
                  <a:lnTo>
                    <a:pt x="0" y="508"/>
                  </a:lnTo>
                  <a:lnTo>
                    <a:pt x="18" y="446"/>
                  </a:lnTo>
                  <a:lnTo>
                    <a:pt x="140" y="0"/>
                  </a:lnTo>
                  <a:lnTo>
                    <a:pt x="612" y="0"/>
                  </a:lnTo>
                  <a:lnTo>
                    <a:pt x="734" y="446"/>
                  </a:lnTo>
                  <a:lnTo>
                    <a:pt x="752" y="508"/>
                  </a:lnTo>
                  <a:lnTo>
                    <a:pt x="752" y="508"/>
                  </a:lnTo>
                  <a:lnTo>
                    <a:pt x="752" y="510"/>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98" name="Freeform 63">
              <a:extLst>
                <a:ext uri="{FF2B5EF4-FFF2-40B4-BE49-F238E27FC236}">
                  <a16:creationId xmlns:a16="http://schemas.microsoft.com/office/drawing/2014/main" id="{86334426-B539-F842-9BEA-37BD240313C9}"/>
                </a:ext>
              </a:extLst>
            </p:cNvPr>
            <p:cNvSpPr>
              <a:spLocks/>
            </p:cNvSpPr>
            <p:nvPr/>
          </p:nvSpPr>
          <p:spPr bwMode="auto">
            <a:xfrm>
              <a:off x="11595101" y="10371138"/>
              <a:ext cx="1193800" cy="809625"/>
            </a:xfrm>
            <a:custGeom>
              <a:avLst/>
              <a:gdLst>
                <a:gd name="T0" fmla="*/ 752 w 752"/>
                <a:gd name="T1" fmla="*/ 0 h 510"/>
                <a:gd name="T2" fmla="*/ 752 w 752"/>
                <a:gd name="T3" fmla="*/ 0 h 510"/>
                <a:gd name="T4" fmla="*/ 734 w 752"/>
                <a:gd name="T5" fmla="*/ 62 h 510"/>
                <a:gd name="T6" fmla="*/ 612 w 752"/>
                <a:gd name="T7" fmla="*/ 510 h 510"/>
                <a:gd name="T8" fmla="*/ 140 w 752"/>
                <a:gd name="T9" fmla="*/ 510 h 510"/>
                <a:gd name="T10" fmla="*/ 18 w 752"/>
                <a:gd name="T11" fmla="*/ 62 h 510"/>
                <a:gd name="T12" fmla="*/ 0 w 752"/>
                <a:gd name="T13" fmla="*/ 0 h 510"/>
                <a:gd name="T14" fmla="*/ 0 w 752"/>
                <a:gd name="T15" fmla="*/ 0 h 510"/>
                <a:gd name="T16" fmla="*/ 752 w 752"/>
                <a:gd name="T17" fmla="*/ 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52" h="510">
                  <a:moveTo>
                    <a:pt x="752" y="0"/>
                  </a:moveTo>
                  <a:lnTo>
                    <a:pt x="752" y="0"/>
                  </a:lnTo>
                  <a:lnTo>
                    <a:pt x="734" y="62"/>
                  </a:lnTo>
                  <a:lnTo>
                    <a:pt x="612" y="510"/>
                  </a:lnTo>
                  <a:lnTo>
                    <a:pt x="140" y="510"/>
                  </a:lnTo>
                  <a:lnTo>
                    <a:pt x="18" y="62"/>
                  </a:lnTo>
                  <a:lnTo>
                    <a:pt x="0" y="0"/>
                  </a:lnTo>
                  <a:lnTo>
                    <a:pt x="0" y="0"/>
                  </a:lnTo>
                  <a:lnTo>
                    <a:pt x="752" y="0"/>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99" name="Freeform 65">
              <a:extLst>
                <a:ext uri="{FF2B5EF4-FFF2-40B4-BE49-F238E27FC236}">
                  <a16:creationId xmlns:a16="http://schemas.microsoft.com/office/drawing/2014/main" id="{FDA1B686-2F31-7939-0DC1-2585DAC794E5}"/>
                </a:ext>
              </a:extLst>
            </p:cNvPr>
            <p:cNvSpPr>
              <a:spLocks/>
            </p:cNvSpPr>
            <p:nvPr/>
          </p:nvSpPr>
          <p:spPr bwMode="auto">
            <a:xfrm>
              <a:off x="13427077" y="9601200"/>
              <a:ext cx="1247774" cy="1189037"/>
            </a:xfrm>
            <a:custGeom>
              <a:avLst/>
              <a:gdLst>
                <a:gd name="T0" fmla="*/ 0 w 786"/>
                <a:gd name="T1" fmla="*/ 377 h 749"/>
                <a:gd name="T2" fmla="*/ 652 w 786"/>
                <a:gd name="T3" fmla="*/ 0 h 749"/>
                <a:gd name="T4" fmla="*/ 786 w 786"/>
                <a:gd name="T5" fmla="*/ 511 h 749"/>
                <a:gd name="T6" fmla="*/ 376 w 786"/>
                <a:gd name="T7" fmla="*/ 749 h 749"/>
                <a:gd name="T8" fmla="*/ 0 w 786"/>
                <a:gd name="T9" fmla="*/ 377 h 749"/>
              </a:gdLst>
              <a:ahLst/>
              <a:cxnLst>
                <a:cxn ang="0">
                  <a:pos x="T0" y="T1"/>
                </a:cxn>
                <a:cxn ang="0">
                  <a:pos x="T2" y="T3"/>
                </a:cxn>
                <a:cxn ang="0">
                  <a:pos x="T4" y="T5"/>
                </a:cxn>
                <a:cxn ang="0">
                  <a:pos x="T6" y="T7"/>
                </a:cxn>
                <a:cxn ang="0">
                  <a:pos x="T8" y="T9"/>
                </a:cxn>
              </a:cxnLst>
              <a:rect l="0" t="0" r="r" b="b"/>
              <a:pathLst>
                <a:path w="786" h="749">
                  <a:moveTo>
                    <a:pt x="0" y="377"/>
                  </a:moveTo>
                  <a:lnTo>
                    <a:pt x="652" y="0"/>
                  </a:lnTo>
                  <a:lnTo>
                    <a:pt x="786" y="511"/>
                  </a:lnTo>
                  <a:lnTo>
                    <a:pt x="376" y="749"/>
                  </a:lnTo>
                  <a:lnTo>
                    <a:pt x="0" y="377"/>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00" name="Freeform 66">
              <a:extLst>
                <a:ext uri="{FF2B5EF4-FFF2-40B4-BE49-F238E27FC236}">
                  <a16:creationId xmlns:a16="http://schemas.microsoft.com/office/drawing/2014/main" id="{187A7BBC-5AC3-1F3F-074E-84D904D18E20}"/>
                </a:ext>
              </a:extLst>
            </p:cNvPr>
            <p:cNvSpPr>
              <a:spLocks/>
            </p:cNvSpPr>
            <p:nvPr/>
          </p:nvSpPr>
          <p:spPr bwMode="auto">
            <a:xfrm>
              <a:off x="8266113" y="4375150"/>
              <a:ext cx="1189038" cy="1247775"/>
            </a:xfrm>
            <a:custGeom>
              <a:avLst/>
              <a:gdLst>
                <a:gd name="T0" fmla="*/ 749 w 749"/>
                <a:gd name="T1" fmla="*/ 134 h 786"/>
                <a:gd name="T2" fmla="*/ 372 w 749"/>
                <a:gd name="T3" fmla="*/ 786 h 786"/>
                <a:gd name="T4" fmla="*/ 370 w 749"/>
                <a:gd name="T5" fmla="*/ 784 h 786"/>
                <a:gd name="T6" fmla="*/ 324 w 749"/>
                <a:gd name="T7" fmla="*/ 738 h 786"/>
                <a:gd name="T8" fmla="*/ 0 w 749"/>
                <a:gd name="T9" fmla="*/ 410 h 786"/>
                <a:gd name="T10" fmla="*/ 236 w 749"/>
                <a:gd name="T11" fmla="*/ 0 h 786"/>
                <a:gd name="T12" fmla="*/ 685 w 749"/>
                <a:gd name="T13" fmla="*/ 118 h 786"/>
                <a:gd name="T14" fmla="*/ 747 w 749"/>
                <a:gd name="T15" fmla="*/ 134 h 786"/>
                <a:gd name="T16" fmla="*/ 749 w 749"/>
                <a:gd name="T17" fmla="*/ 134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9" h="786">
                  <a:moveTo>
                    <a:pt x="749" y="134"/>
                  </a:moveTo>
                  <a:lnTo>
                    <a:pt x="372" y="786"/>
                  </a:lnTo>
                  <a:lnTo>
                    <a:pt x="370" y="784"/>
                  </a:lnTo>
                  <a:lnTo>
                    <a:pt x="324" y="738"/>
                  </a:lnTo>
                  <a:lnTo>
                    <a:pt x="0" y="410"/>
                  </a:lnTo>
                  <a:lnTo>
                    <a:pt x="236" y="0"/>
                  </a:lnTo>
                  <a:lnTo>
                    <a:pt x="685" y="118"/>
                  </a:lnTo>
                  <a:lnTo>
                    <a:pt x="747" y="134"/>
                  </a:lnTo>
                  <a:lnTo>
                    <a:pt x="749" y="134"/>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01" name="Freeform 67">
              <a:extLst>
                <a:ext uri="{FF2B5EF4-FFF2-40B4-BE49-F238E27FC236}">
                  <a16:creationId xmlns:a16="http://schemas.microsoft.com/office/drawing/2014/main" id="{E27F824B-185A-1725-6826-6F87ADFE3511}"/>
                </a:ext>
              </a:extLst>
            </p:cNvPr>
            <p:cNvSpPr>
              <a:spLocks/>
            </p:cNvSpPr>
            <p:nvPr/>
          </p:nvSpPr>
          <p:spPr bwMode="auto">
            <a:xfrm>
              <a:off x="14928851" y="8099425"/>
              <a:ext cx="1189038" cy="1244600"/>
            </a:xfrm>
            <a:custGeom>
              <a:avLst/>
              <a:gdLst>
                <a:gd name="T0" fmla="*/ 0 w 749"/>
                <a:gd name="T1" fmla="*/ 650 h 784"/>
                <a:gd name="T2" fmla="*/ 377 w 749"/>
                <a:gd name="T3" fmla="*/ 0 h 784"/>
                <a:gd name="T4" fmla="*/ 749 w 749"/>
                <a:gd name="T5" fmla="*/ 374 h 784"/>
                <a:gd name="T6" fmla="*/ 513 w 749"/>
                <a:gd name="T7" fmla="*/ 784 h 784"/>
                <a:gd name="T8" fmla="*/ 0 w 749"/>
                <a:gd name="T9" fmla="*/ 650 h 784"/>
              </a:gdLst>
              <a:ahLst/>
              <a:cxnLst>
                <a:cxn ang="0">
                  <a:pos x="T0" y="T1"/>
                </a:cxn>
                <a:cxn ang="0">
                  <a:pos x="T2" y="T3"/>
                </a:cxn>
                <a:cxn ang="0">
                  <a:pos x="T4" y="T5"/>
                </a:cxn>
                <a:cxn ang="0">
                  <a:pos x="T6" y="T7"/>
                </a:cxn>
                <a:cxn ang="0">
                  <a:pos x="T8" y="T9"/>
                </a:cxn>
              </a:cxnLst>
              <a:rect l="0" t="0" r="r" b="b"/>
              <a:pathLst>
                <a:path w="749" h="784">
                  <a:moveTo>
                    <a:pt x="0" y="650"/>
                  </a:moveTo>
                  <a:lnTo>
                    <a:pt x="377" y="0"/>
                  </a:lnTo>
                  <a:lnTo>
                    <a:pt x="749" y="374"/>
                  </a:lnTo>
                  <a:lnTo>
                    <a:pt x="513" y="784"/>
                  </a:lnTo>
                  <a:lnTo>
                    <a:pt x="0" y="650"/>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02" name="Freeform 68">
              <a:extLst>
                <a:ext uri="{FF2B5EF4-FFF2-40B4-BE49-F238E27FC236}">
                  <a16:creationId xmlns:a16="http://schemas.microsoft.com/office/drawing/2014/main" id="{5330496E-0C2B-22DD-64F0-60E6B277BFEE}"/>
                </a:ext>
              </a:extLst>
            </p:cNvPr>
            <p:cNvSpPr>
              <a:spLocks/>
            </p:cNvSpPr>
            <p:nvPr/>
          </p:nvSpPr>
          <p:spPr bwMode="auto">
            <a:xfrm>
              <a:off x="7900988" y="6291263"/>
              <a:ext cx="806450" cy="1187450"/>
            </a:xfrm>
            <a:custGeom>
              <a:avLst/>
              <a:gdLst>
                <a:gd name="T0" fmla="*/ 508 w 508"/>
                <a:gd name="T1" fmla="*/ 0 h 748"/>
                <a:gd name="T2" fmla="*/ 508 w 508"/>
                <a:gd name="T3" fmla="*/ 748 h 748"/>
                <a:gd name="T4" fmla="*/ 494 w 508"/>
                <a:gd name="T5" fmla="*/ 744 h 748"/>
                <a:gd name="T6" fmla="*/ 432 w 508"/>
                <a:gd name="T7" fmla="*/ 726 h 748"/>
                <a:gd name="T8" fmla="*/ 432 w 508"/>
                <a:gd name="T9" fmla="*/ 726 h 748"/>
                <a:gd name="T10" fmla="*/ 0 w 508"/>
                <a:gd name="T11" fmla="*/ 608 h 748"/>
                <a:gd name="T12" fmla="*/ 0 w 508"/>
                <a:gd name="T13" fmla="*/ 138 h 748"/>
                <a:gd name="T14" fmla="*/ 426 w 508"/>
                <a:gd name="T15" fmla="*/ 22 h 748"/>
                <a:gd name="T16" fmla="*/ 488 w 508"/>
                <a:gd name="T17" fmla="*/ 6 h 748"/>
                <a:gd name="T18" fmla="*/ 508 w 508"/>
                <a:gd name="T19" fmla="*/ 0 h 7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8" h="748">
                  <a:moveTo>
                    <a:pt x="508" y="0"/>
                  </a:moveTo>
                  <a:lnTo>
                    <a:pt x="508" y="748"/>
                  </a:lnTo>
                  <a:lnTo>
                    <a:pt x="494" y="744"/>
                  </a:lnTo>
                  <a:lnTo>
                    <a:pt x="432" y="726"/>
                  </a:lnTo>
                  <a:lnTo>
                    <a:pt x="432" y="726"/>
                  </a:lnTo>
                  <a:lnTo>
                    <a:pt x="0" y="608"/>
                  </a:lnTo>
                  <a:lnTo>
                    <a:pt x="0" y="138"/>
                  </a:lnTo>
                  <a:lnTo>
                    <a:pt x="426" y="22"/>
                  </a:lnTo>
                  <a:lnTo>
                    <a:pt x="488" y="6"/>
                  </a:lnTo>
                  <a:lnTo>
                    <a:pt x="508" y="0"/>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03" name="Freeform 69">
              <a:extLst>
                <a:ext uri="{FF2B5EF4-FFF2-40B4-BE49-F238E27FC236}">
                  <a16:creationId xmlns:a16="http://schemas.microsoft.com/office/drawing/2014/main" id="{1D809FCE-B619-A646-9FD2-6618E6B7A850}"/>
                </a:ext>
              </a:extLst>
            </p:cNvPr>
            <p:cNvSpPr>
              <a:spLocks/>
            </p:cNvSpPr>
            <p:nvPr/>
          </p:nvSpPr>
          <p:spPr bwMode="auto">
            <a:xfrm>
              <a:off x="15676563" y="6291263"/>
              <a:ext cx="806450" cy="1187450"/>
            </a:xfrm>
            <a:custGeom>
              <a:avLst/>
              <a:gdLst>
                <a:gd name="T0" fmla="*/ 0 w 508"/>
                <a:gd name="T1" fmla="*/ 748 h 748"/>
                <a:gd name="T2" fmla="*/ 0 w 508"/>
                <a:gd name="T3" fmla="*/ 0 h 748"/>
                <a:gd name="T4" fmla="*/ 508 w 508"/>
                <a:gd name="T5" fmla="*/ 138 h 748"/>
                <a:gd name="T6" fmla="*/ 508 w 508"/>
                <a:gd name="T7" fmla="*/ 608 h 748"/>
                <a:gd name="T8" fmla="*/ 0 w 508"/>
                <a:gd name="T9" fmla="*/ 748 h 748"/>
              </a:gdLst>
              <a:ahLst/>
              <a:cxnLst>
                <a:cxn ang="0">
                  <a:pos x="T0" y="T1"/>
                </a:cxn>
                <a:cxn ang="0">
                  <a:pos x="T2" y="T3"/>
                </a:cxn>
                <a:cxn ang="0">
                  <a:pos x="T4" y="T5"/>
                </a:cxn>
                <a:cxn ang="0">
                  <a:pos x="T6" y="T7"/>
                </a:cxn>
                <a:cxn ang="0">
                  <a:pos x="T8" y="T9"/>
                </a:cxn>
              </a:cxnLst>
              <a:rect l="0" t="0" r="r" b="b"/>
              <a:pathLst>
                <a:path w="508" h="748">
                  <a:moveTo>
                    <a:pt x="0" y="748"/>
                  </a:moveTo>
                  <a:lnTo>
                    <a:pt x="0" y="0"/>
                  </a:lnTo>
                  <a:lnTo>
                    <a:pt x="508" y="138"/>
                  </a:lnTo>
                  <a:lnTo>
                    <a:pt x="508" y="608"/>
                  </a:lnTo>
                  <a:lnTo>
                    <a:pt x="0" y="748"/>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04" name="Freeform 70">
              <a:extLst>
                <a:ext uri="{FF2B5EF4-FFF2-40B4-BE49-F238E27FC236}">
                  <a16:creationId xmlns:a16="http://schemas.microsoft.com/office/drawing/2014/main" id="{1FB83CA2-ECE1-2C0F-E027-B5CD8F92CC18}"/>
                </a:ext>
              </a:extLst>
            </p:cNvPr>
            <p:cNvSpPr>
              <a:spLocks/>
            </p:cNvSpPr>
            <p:nvPr/>
          </p:nvSpPr>
          <p:spPr bwMode="auto">
            <a:xfrm>
              <a:off x="8288338" y="8115300"/>
              <a:ext cx="1182688" cy="1238250"/>
            </a:xfrm>
            <a:custGeom>
              <a:avLst/>
              <a:gdLst>
                <a:gd name="T0" fmla="*/ 745 w 745"/>
                <a:gd name="T1" fmla="*/ 646 h 780"/>
                <a:gd name="T2" fmla="*/ 739 w 745"/>
                <a:gd name="T3" fmla="*/ 648 h 780"/>
                <a:gd name="T4" fmla="*/ 677 w 745"/>
                <a:gd name="T5" fmla="*/ 664 h 780"/>
                <a:gd name="T6" fmla="*/ 236 w 745"/>
                <a:gd name="T7" fmla="*/ 780 h 780"/>
                <a:gd name="T8" fmla="*/ 0 w 745"/>
                <a:gd name="T9" fmla="*/ 374 h 780"/>
                <a:gd name="T10" fmla="*/ 318 w 745"/>
                <a:gd name="T11" fmla="*/ 54 h 780"/>
                <a:gd name="T12" fmla="*/ 362 w 745"/>
                <a:gd name="T13" fmla="*/ 8 h 780"/>
                <a:gd name="T14" fmla="*/ 370 w 745"/>
                <a:gd name="T15" fmla="*/ 0 h 780"/>
                <a:gd name="T16" fmla="*/ 745 w 745"/>
                <a:gd name="T17" fmla="*/ 646 h 7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45" h="780">
                  <a:moveTo>
                    <a:pt x="745" y="646"/>
                  </a:moveTo>
                  <a:lnTo>
                    <a:pt x="739" y="648"/>
                  </a:lnTo>
                  <a:lnTo>
                    <a:pt x="677" y="664"/>
                  </a:lnTo>
                  <a:lnTo>
                    <a:pt x="236" y="780"/>
                  </a:lnTo>
                  <a:lnTo>
                    <a:pt x="0" y="374"/>
                  </a:lnTo>
                  <a:lnTo>
                    <a:pt x="318" y="54"/>
                  </a:lnTo>
                  <a:lnTo>
                    <a:pt x="362" y="8"/>
                  </a:lnTo>
                  <a:lnTo>
                    <a:pt x="370" y="0"/>
                  </a:lnTo>
                  <a:lnTo>
                    <a:pt x="745" y="646"/>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05" name="Freeform 71">
              <a:extLst>
                <a:ext uri="{FF2B5EF4-FFF2-40B4-BE49-F238E27FC236}">
                  <a16:creationId xmlns:a16="http://schemas.microsoft.com/office/drawing/2014/main" id="{CEA696D3-F540-3704-50BE-591DCB83DA34}"/>
                </a:ext>
              </a:extLst>
            </p:cNvPr>
            <p:cNvSpPr>
              <a:spLocks/>
            </p:cNvSpPr>
            <p:nvPr/>
          </p:nvSpPr>
          <p:spPr bwMode="auto">
            <a:xfrm>
              <a:off x="14912976" y="4416425"/>
              <a:ext cx="1182688" cy="1238250"/>
            </a:xfrm>
            <a:custGeom>
              <a:avLst/>
              <a:gdLst>
                <a:gd name="T0" fmla="*/ 375 w 745"/>
                <a:gd name="T1" fmla="*/ 780 h 780"/>
                <a:gd name="T2" fmla="*/ 0 w 745"/>
                <a:gd name="T3" fmla="*/ 134 h 780"/>
                <a:gd name="T4" fmla="*/ 509 w 745"/>
                <a:gd name="T5" fmla="*/ 0 h 780"/>
                <a:gd name="T6" fmla="*/ 745 w 745"/>
                <a:gd name="T7" fmla="*/ 406 h 780"/>
                <a:gd name="T8" fmla="*/ 375 w 745"/>
                <a:gd name="T9" fmla="*/ 780 h 780"/>
              </a:gdLst>
              <a:ahLst/>
              <a:cxnLst>
                <a:cxn ang="0">
                  <a:pos x="T0" y="T1"/>
                </a:cxn>
                <a:cxn ang="0">
                  <a:pos x="T2" y="T3"/>
                </a:cxn>
                <a:cxn ang="0">
                  <a:pos x="T4" y="T5"/>
                </a:cxn>
                <a:cxn ang="0">
                  <a:pos x="T6" y="T7"/>
                </a:cxn>
                <a:cxn ang="0">
                  <a:pos x="T8" y="T9"/>
                </a:cxn>
              </a:cxnLst>
              <a:rect l="0" t="0" r="r" b="b"/>
              <a:pathLst>
                <a:path w="745" h="780">
                  <a:moveTo>
                    <a:pt x="375" y="780"/>
                  </a:moveTo>
                  <a:lnTo>
                    <a:pt x="0" y="134"/>
                  </a:lnTo>
                  <a:lnTo>
                    <a:pt x="509" y="0"/>
                  </a:lnTo>
                  <a:lnTo>
                    <a:pt x="745" y="406"/>
                  </a:lnTo>
                  <a:lnTo>
                    <a:pt x="375" y="780"/>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06" name="Freeform 72">
              <a:extLst>
                <a:ext uri="{FF2B5EF4-FFF2-40B4-BE49-F238E27FC236}">
                  <a16:creationId xmlns:a16="http://schemas.microsoft.com/office/drawing/2014/main" id="{5FDD8189-8A61-5FC9-B6A1-2CA70DAA7D95}"/>
                </a:ext>
              </a:extLst>
            </p:cNvPr>
            <p:cNvSpPr>
              <a:spLocks/>
            </p:cNvSpPr>
            <p:nvPr/>
          </p:nvSpPr>
          <p:spPr bwMode="auto">
            <a:xfrm>
              <a:off x="9725026" y="9607550"/>
              <a:ext cx="1238250" cy="1182688"/>
            </a:xfrm>
            <a:custGeom>
              <a:avLst/>
              <a:gdLst>
                <a:gd name="T0" fmla="*/ 780 w 780"/>
                <a:gd name="T1" fmla="*/ 375 h 745"/>
                <a:gd name="T2" fmla="*/ 778 w 780"/>
                <a:gd name="T3" fmla="*/ 375 h 745"/>
                <a:gd name="T4" fmla="*/ 734 w 780"/>
                <a:gd name="T5" fmla="*/ 421 h 745"/>
                <a:gd name="T6" fmla="*/ 406 w 780"/>
                <a:gd name="T7" fmla="*/ 745 h 745"/>
                <a:gd name="T8" fmla="*/ 0 w 780"/>
                <a:gd name="T9" fmla="*/ 509 h 745"/>
                <a:gd name="T10" fmla="*/ 116 w 780"/>
                <a:gd name="T11" fmla="*/ 66 h 745"/>
                <a:gd name="T12" fmla="*/ 132 w 780"/>
                <a:gd name="T13" fmla="*/ 4 h 745"/>
                <a:gd name="T14" fmla="*/ 134 w 780"/>
                <a:gd name="T15" fmla="*/ 0 h 745"/>
                <a:gd name="T16" fmla="*/ 780 w 780"/>
                <a:gd name="T17" fmla="*/ 375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80" h="745">
                  <a:moveTo>
                    <a:pt x="780" y="375"/>
                  </a:moveTo>
                  <a:lnTo>
                    <a:pt x="778" y="375"/>
                  </a:lnTo>
                  <a:lnTo>
                    <a:pt x="734" y="421"/>
                  </a:lnTo>
                  <a:lnTo>
                    <a:pt x="406" y="745"/>
                  </a:lnTo>
                  <a:lnTo>
                    <a:pt x="0" y="509"/>
                  </a:lnTo>
                  <a:lnTo>
                    <a:pt x="116" y="66"/>
                  </a:lnTo>
                  <a:lnTo>
                    <a:pt x="132" y="4"/>
                  </a:lnTo>
                  <a:lnTo>
                    <a:pt x="134" y="0"/>
                  </a:lnTo>
                  <a:lnTo>
                    <a:pt x="780" y="375"/>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07" name="Freeform 73">
              <a:extLst>
                <a:ext uri="{FF2B5EF4-FFF2-40B4-BE49-F238E27FC236}">
                  <a16:creationId xmlns:a16="http://schemas.microsoft.com/office/drawing/2014/main" id="{321EB842-1AF1-953E-5F76-9A2CA9EDE40A}"/>
                </a:ext>
              </a:extLst>
            </p:cNvPr>
            <p:cNvSpPr>
              <a:spLocks/>
            </p:cNvSpPr>
            <p:nvPr/>
          </p:nvSpPr>
          <p:spPr bwMode="auto">
            <a:xfrm>
              <a:off x="13420726" y="2979738"/>
              <a:ext cx="1238250" cy="1182688"/>
            </a:xfrm>
            <a:custGeom>
              <a:avLst/>
              <a:gdLst>
                <a:gd name="T0" fmla="*/ 646 w 780"/>
                <a:gd name="T1" fmla="*/ 745 h 745"/>
                <a:gd name="T2" fmla="*/ 0 w 780"/>
                <a:gd name="T3" fmla="*/ 370 h 745"/>
                <a:gd name="T4" fmla="*/ 374 w 780"/>
                <a:gd name="T5" fmla="*/ 0 h 745"/>
                <a:gd name="T6" fmla="*/ 780 w 780"/>
                <a:gd name="T7" fmla="*/ 236 h 745"/>
                <a:gd name="T8" fmla="*/ 646 w 780"/>
                <a:gd name="T9" fmla="*/ 745 h 745"/>
              </a:gdLst>
              <a:ahLst/>
              <a:cxnLst>
                <a:cxn ang="0">
                  <a:pos x="T0" y="T1"/>
                </a:cxn>
                <a:cxn ang="0">
                  <a:pos x="T2" y="T3"/>
                </a:cxn>
                <a:cxn ang="0">
                  <a:pos x="T4" y="T5"/>
                </a:cxn>
                <a:cxn ang="0">
                  <a:pos x="T6" y="T7"/>
                </a:cxn>
                <a:cxn ang="0">
                  <a:pos x="T8" y="T9"/>
                </a:cxn>
              </a:cxnLst>
              <a:rect l="0" t="0" r="r" b="b"/>
              <a:pathLst>
                <a:path w="780" h="745">
                  <a:moveTo>
                    <a:pt x="646" y="745"/>
                  </a:moveTo>
                  <a:lnTo>
                    <a:pt x="0" y="370"/>
                  </a:lnTo>
                  <a:lnTo>
                    <a:pt x="374" y="0"/>
                  </a:lnTo>
                  <a:lnTo>
                    <a:pt x="780" y="236"/>
                  </a:lnTo>
                  <a:lnTo>
                    <a:pt x="646" y="745"/>
                  </a:lnTo>
                  <a:close/>
                </a:path>
              </a:pathLst>
            </a:custGeom>
            <a:solidFill>
              <a:schemeClr val="tx1"/>
            </a:solidFill>
            <a:ln>
              <a:noFill/>
            </a:ln>
          </p:spPr>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grpSp>
      <p:sp>
        <p:nvSpPr>
          <p:cNvPr id="108" name="TextBox 107">
            <a:extLst>
              <a:ext uri="{FF2B5EF4-FFF2-40B4-BE49-F238E27FC236}">
                <a16:creationId xmlns:a16="http://schemas.microsoft.com/office/drawing/2014/main" id="{72C63179-BE36-AF4F-0841-62572DFF6F00}"/>
              </a:ext>
            </a:extLst>
          </p:cNvPr>
          <p:cNvSpPr txBox="1"/>
          <p:nvPr/>
        </p:nvSpPr>
        <p:spPr>
          <a:xfrm>
            <a:off x="7997050" y="4708780"/>
            <a:ext cx="4663456" cy="830997"/>
          </a:xfrm>
          <a:prstGeom prst="rect">
            <a:avLst/>
          </a:prstGeom>
          <a:noFill/>
        </p:spPr>
        <p:txBody>
          <a:bodyPr wrap="square" rtlCol="0">
            <a:spAutoFit/>
          </a:bodyPr>
          <a:lstStyle/>
          <a:p>
            <a:r>
              <a:rPr lang="en-US" sz="4800" b="1" dirty="0">
                <a:solidFill>
                  <a:schemeClr val="bg1">
                    <a:lumMod val="95000"/>
                  </a:schemeClr>
                </a:solidFill>
              </a:rPr>
              <a:t>AI + IoT</a:t>
            </a:r>
          </a:p>
        </p:txBody>
      </p:sp>
      <p:pic>
        <p:nvPicPr>
          <p:cNvPr id="109" name="Picture 108">
            <a:extLst>
              <a:ext uri="{FF2B5EF4-FFF2-40B4-BE49-F238E27FC236}">
                <a16:creationId xmlns:a16="http://schemas.microsoft.com/office/drawing/2014/main" id="{04D61A17-39A6-DBF8-F977-AC795636EA57}"/>
              </a:ext>
            </a:extLst>
          </p:cNvPr>
          <p:cNvPicPr>
            <a:picLocks noChangeAspect="1"/>
          </p:cNvPicPr>
          <p:nvPr/>
        </p:nvPicPr>
        <p:blipFill>
          <a:blip r:embed="rId3"/>
          <a:stretch>
            <a:fillRect/>
          </a:stretch>
        </p:blipFill>
        <p:spPr>
          <a:xfrm>
            <a:off x="-50800" y="9093200"/>
            <a:ext cx="18406004" cy="1219200"/>
          </a:xfrm>
          <a:prstGeom prst="rect">
            <a:avLst/>
          </a:prstGeom>
        </p:spPr>
      </p:pic>
      <p:sp>
        <p:nvSpPr>
          <p:cNvPr id="111" name="Oval 110">
            <a:extLst>
              <a:ext uri="{FF2B5EF4-FFF2-40B4-BE49-F238E27FC236}">
                <a16:creationId xmlns:a16="http://schemas.microsoft.com/office/drawing/2014/main" id="{9EB5CEFA-99B5-FFF3-0B55-CEF058B9F208}"/>
              </a:ext>
            </a:extLst>
          </p:cNvPr>
          <p:cNvSpPr/>
          <p:nvPr/>
        </p:nvSpPr>
        <p:spPr>
          <a:xfrm>
            <a:off x="1885310" y="3384602"/>
            <a:ext cx="5164157" cy="5164157"/>
          </a:xfrm>
          <a:prstGeom prst="ellipse">
            <a:avLst/>
          </a:prstGeom>
          <a:solidFill>
            <a:schemeClr val="tx1">
              <a:lumMod val="90000"/>
              <a:lumOff val="10000"/>
              <a:alpha val="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1350" dirty="0">
              <a:solidFill>
                <a:srgbClr val="FFFFFF"/>
              </a:solidFill>
              <a:latin typeface="Calibri"/>
            </a:endParaRPr>
          </a:p>
        </p:txBody>
      </p:sp>
      <p:cxnSp>
        <p:nvCxnSpPr>
          <p:cNvPr id="112" name="Straight Connector 111">
            <a:extLst>
              <a:ext uri="{FF2B5EF4-FFF2-40B4-BE49-F238E27FC236}">
                <a16:creationId xmlns:a16="http://schemas.microsoft.com/office/drawing/2014/main" id="{AEDACACE-9041-D106-EC90-A7E979D1AFB3}"/>
              </a:ext>
            </a:extLst>
          </p:cNvPr>
          <p:cNvCxnSpPr>
            <a:cxnSpLocks/>
          </p:cNvCxnSpPr>
          <p:nvPr/>
        </p:nvCxnSpPr>
        <p:spPr>
          <a:xfrm flipH="1">
            <a:off x="10290677" y="5143500"/>
            <a:ext cx="4197381" cy="0"/>
          </a:xfrm>
          <a:prstGeom prst="line">
            <a:avLst/>
          </a:prstGeom>
          <a:ln w="50800">
            <a:gradFill flip="none" rotWithShape="1">
              <a:gsLst>
                <a:gs pos="8000">
                  <a:schemeClr val="bg2"/>
                </a:gs>
                <a:gs pos="69000">
                  <a:schemeClr val="accent2"/>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sp>
        <p:nvSpPr>
          <p:cNvPr id="113" name="Freeform 5">
            <a:extLst>
              <a:ext uri="{FF2B5EF4-FFF2-40B4-BE49-F238E27FC236}">
                <a16:creationId xmlns:a16="http://schemas.microsoft.com/office/drawing/2014/main" id="{EF1279D1-A4A6-774B-6B13-8CD4D9367846}"/>
              </a:ext>
            </a:extLst>
          </p:cNvPr>
          <p:cNvSpPr>
            <a:spLocks/>
          </p:cNvSpPr>
          <p:nvPr/>
        </p:nvSpPr>
        <p:spPr bwMode="auto">
          <a:xfrm flipV="1">
            <a:off x="10417983" y="5145497"/>
            <a:ext cx="3926304" cy="1046778"/>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3"/>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14" name="Freeform 5">
            <a:extLst>
              <a:ext uri="{FF2B5EF4-FFF2-40B4-BE49-F238E27FC236}">
                <a16:creationId xmlns:a16="http://schemas.microsoft.com/office/drawing/2014/main" id="{75ED0EE1-0E38-6AA0-0841-E861147DBA48}"/>
              </a:ext>
            </a:extLst>
          </p:cNvPr>
          <p:cNvSpPr>
            <a:spLocks/>
          </p:cNvSpPr>
          <p:nvPr/>
        </p:nvSpPr>
        <p:spPr bwMode="auto">
          <a:xfrm flipV="1">
            <a:off x="10360841" y="5145497"/>
            <a:ext cx="4040589" cy="2075666"/>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6"/>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15" name="Freeform 5">
            <a:extLst>
              <a:ext uri="{FF2B5EF4-FFF2-40B4-BE49-F238E27FC236}">
                <a16:creationId xmlns:a16="http://schemas.microsoft.com/office/drawing/2014/main" id="{C380167D-3D73-CE87-80D7-A7F0C30F9A41}"/>
              </a:ext>
            </a:extLst>
          </p:cNvPr>
          <p:cNvSpPr>
            <a:spLocks/>
          </p:cNvSpPr>
          <p:nvPr/>
        </p:nvSpPr>
        <p:spPr bwMode="auto">
          <a:xfrm flipV="1">
            <a:off x="10475127" y="5145495"/>
            <a:ext cx="3926304" cy="3085698"/>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3"/>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16" name="Freeform 5">
            <a:extLst>
              <a:ext uri="{FF2B5EF4-FFF2-40B4-BE49-F238E27FC236}">
                <a16:creationId xmlns:a16="http://schemas.microsoft.com/office/drawing/2014/main" id="{65C0C91D-4979-9580-040C-844593597CE6}"/>
              </a:ext>
            </a:extLst>
          </p:cNvPr>
          <p:cNvSpPr>
            <a:spLocks/>
          </p:cNvSpPr>
          <p:nvPr/>
        </p:nvSpPr>
        <p:spPr bwMode="auto">
          <a:xfrm>
            <a:off x="10417983" y="4096722"/>
            <a:ext cx="3926304" cy="1046778"/>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6"/>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17" name="Freeform 5">
            <a:extLst>
              <a:ext uri="{FF2B5EF4-FFF2-40B4-BE49-F238E27FC236}">
                <a16:creationId xmlns:a16="http://schemas.microsoft.com/office/drawing/2014/main" id="{C652A046-90A7-1CA8-5AE8-C8D04612CC03}"/>
              </a:ext>
            </a:extLst>
          </p:cNvPr>
          <p:cNvSpPr>
            <a:spLocks/>
          </p:cNvSpPr>
          <p:nvPr/>
        </p:nvSpPr>
        <p:spPr bwMode="auto">
          <a:xfrm>
            <a:off x="10360841" y="3067835"/>
            <a:ext cx="4040589" cy="2075666"/>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3"/>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18" name="Freeform 5">
            <a:extLst>
              <a:ext uri="{FF2B5EF4-FFF2-40B4-BE49-F238E27FC236}">
                <a16:creationId xmlns:a16="http://schemas.microsoft.com/office/drawing/2014/main" id="{2C6B0351-9213-C5D0-5BEC-4C24A8170795}"/>
              </a:ext>
            </a:extLst>
          </p:cNvPr>
          <p:cNvSpPr>
            <a:spLocks/>
          </p:cNvSpPr>
          <p:nvPr/>
        </p:nvSpPr>
        <p:spPr bwMode="auto">
          <a:xfrm>
            <a:off x="10475127" y="2057802"/>
            <a:ext cx="3926304" cy="3085698"/>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1"/>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19" name="Rectangle: Rounded Corners 118">
            <a:extLst>
              <a:ext uri="{FF2B5EF4-FFF2-40B4-BE49-F238E27FC236}">
                <a16:creationId xmlns:a16="http://schemas.microsoft.com/office/drawing/2014/main" id="{3CE46586-F686-B010-AB0B-6BE0BE7C299A}"/>
              </a:ext>
            </a:extLst>
          </p:cNvPr>
          <p:cNvSpPr/>
          <p:nvPr/>
        </p:nvSpPr>
        <p:spPr>
          <a:xfrm flipH="1">
            <a:off x="14333511" y="1670678"/>
            <a:ext cx="2084229" cy="772322"/>
          </a:xfrm>
          <a:prstGeom prst="roundRect">
            <a:avLst>
              <a:gd name="adj" fmla="val 50000"/>
            </a:avLst>
          </a:prstGeom>
          <a:gradFill flip="none" rotWithShape="1">
            <a:gsLst>
              <a:gs pos="0">
                <a:schemeClr val="accent1"/>
              </a:gs>
              <a:gs pos="100000">
                <a:schemeClr val="accent2"/>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sz="2100" b="1" dirty="0">
                <a:solidFill>
                  <a:srgbClr val="FFFFFF"/>
                </a:solidFill>
                <a:latin typeface="Calibri"/>
              </a:rPr>
              <a:t>Prediction Model</a:t>
            </a:r>
          </a:p>
        </p:txBody>
      </p:sp>
      <p:sp>
        <p:nvSpPr>
          <p:cNvPr id="120" name="Rectangle: Rounded Corners 119">
            <a:extLst>
              <a:ext uri="{FF2B5EF4-FFF2-40B4-BE49-F238E27FC236}">
                <a16:creationId xmlns:a16="http://schemas.microsoft.com/office/drawing/2014/main" id="{8D5AF12F-B03B-D93D-4B1C-299BD002F068}"/>
              </a:ext>
            </a:extLst>
          </p:cNvPr>
          <p:cNvSpPr/>
          <p:nvPr/>
        </p:nvSpPr>
        <p:spPr>
          <a:xfrm flipH="1">
            <a:off x="14333511" y="2699566"/>
            <a:ext cx="2084229" cy="772322"/>
          </a:xfrm>
          <a:prstGeom prst="roundRect">
            <a:avLst>
              <a:gd name="adj" fmla="val 50000"/>
            </a:avLst>
          </a:prstGeom>
          <a:gradFill flip="none" rotWithShape="1">
            <a:gsLst>
              <a:gs pos="0">
                <a:schemeClr val="accent3"/>
              </a:gs>
              <a:gs pos="100000">
                <a:schemeClr val="accent4"/>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sz="2100" b="1" dirty="0">
                <a:solidFill>
                  <a:srgbClr val="FFFFFF"/>
                </a:solidFill>
                <a:latin typeface="Calibri"/>
              </a:rPr>
              <a:t>User, IoT Based Data</a:t>
            </a:r>
          </a:p>
        </p:txBody>
      </p:sp>
      <p:sp>
        <p:nvSpPr>
          <p:cNvPr id="121" name="Rectangle: Rounded Corners 120">
            <a:extLst>
              <a:ext uri="{FF2B5EF4-FFF2-40B4-BE49-F238E27FC236}">
                <a16:creationId xmlns:a16="http://schemas.microsoft.com/office/drawing/2014/main" id="{05B10214-6810-644D-B292-12CA6CB6B8A4}"/>
              </a:ext>
            </a:extLst>
          </p:cNvPr>
          <p:cNvSpPr/>
          <p:nvPr/>
        </p:nvSpPr>
        <p:spPr>
          <a:xfrm flipH="1">
            <a:off x="14274120" y="3728452"/>
            <a:ext cx="2143619" cy="772322"/>
          </a:xfrm>
          <a:prstGeom prst="roundRect">
            <a:avLst>
              <a:gd name="adj" fmla="val 50000"/>
            </a:avLst>
          </a:prstGeom>
          <a:gradFill flip="none" rotWithShape="1">
            <a:gsLst>
              <a:gs pos="0">
                <a:schemeClr val="accent5"/>
              </a:gs>
              <a:gs pos="100000">
                <a:schemeClr val="accent6"/>
              </a:gs>
            </a:gsLst>
            <a:path path="circle">
              <a:fillToRect r="100000" b="100000"/>
            </a:path>
            <a:tileRect l="-100000" t="-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sz="2000" b="1" dirty="0">
                <a:solidFill>
                  <a:srgbClr val="FFFFFF"/>
                </a:solidFill>
                <a:latin typeface="Calibri"/>
              </a:rPr>
              <a:t>Realtime Response Portal</a:t>
            </a:r>
          </a:p>
        </p:txBody>
      </p:sp>
      <p:sp>
        <p:nvSpPr>
          <p:cNvPr id="122" name="Rectangle: Rounded Corners 121">
            <a:extLst>
              <a:ext uri="{FF2B5EF4-FFF2-40B4-BE49-F238E27FC236}">
                <a16:creationId xmlns:a16="http://schemas.microsoft.com/office/drawing/2014/main" id="{6135122D-BC7A-7AA6-D408-3D924571DFC7}"/>
              </a:ext>
            </a:extLst>
          </p:cNvPr>
          <p:cNvSpPr/>
          <p:nvPr/>
        </p:nvSpPr>
        <p:spPr>
          <a:xfrm flipH="1">
            <a:off x="14333511" y="4757339"/>
            <a:ext cx="2084229" cy="772322"/>
          </a:xfrm>
          <a:prstGeom prst="roundRect">
            <a:avLst>
              <a:gd name="adj" fmla="val 50000"/>
            </a:avLst>
          </a:prstGeom>
          <a:gradFill flip="none" rotWithShape="1">
            <a:gsLst>
              <a:gs pos="0">
                <a:schemeClr val="bg2"/>
              </a:gs>
              <a:gs pos="100000">
                <a:schemeClr val="tx2"/>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sz="2100" b="1" dirty="0">
                <a:solidFill>
                  <a:srgbClr val="FFFFFF"/>
                </a:solidFill>
                <a:latin typeface="Calibri"/>
              </a:rPr>
              <a:t>Realtime Monitoring </a:t>
            </a:r>
          </a:p>
        </p:txBody>
      </p:sp>
      <p:sp>
        <p:nvSpPr>
          <p:cNvPr id="123" name="Rectangle: Rounded Corners 122">
            <a:extLst>
              <a:ext uri="{FF2B5EF4-FFF2-40B4-BE49-F238E27FC236}">
                <a16:creationId xmlns:a16="http://schemas.microsoft.com/office/drawing/2014/main" id="{C1D4FBEE-F4B8-AB21-04D4-93DDF09C4421}"/>
              </a:ext>
            </a:extLst>
          </p:cNvPr>
          <p:cNvSpPr/>
          <p:nvPr/>
        </p:nvSpPr>
        <p:spPr>
          <a:xfrm flipH="1">
            <a:off x="14333511" y="5786227"/>
            <a:ext cx="2084229" cy="772322"/>
          </a:xfrm>
          <a:prstGeom prst="roundRect">
            <a:avLst>
              <a:gd name="adj" fmla="val 50000"/>
            </a:avLst>
          </a:prstGeom>
          <a:gradFill flip="none" rotWithShape="1">
            <a:gsLst>
              <a:gs pos="0">
                <a:schemeClr val="accent3"/>
              </a:gs>
              <a:gs pos="100000">
                <a:schemeClr val="accent2"/>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2100" b="1" dirty="0">
              <a:solidFill>
                <a:srgbClr val="FFFFFF"/>
              </a:solidFill>
              <a:latin typeface="Calibri"/>
            </a:endParaRPr>
          </a:p>
          <a:p>
            <a:pPr algn="ctr" defTabSz="342831">
              <a:defRPr/>
            </a:pPr>
            <a:r>
              <a:rPr lang="en-US" sz="2100" b="1" dirty="0">
                <a:solidFill>
                  <a:srgbClr val="FFFFFF"/>
                </a:solidFill>
                <a:latin typeface="Calibri"/>
              </a:rPr>
              <a:t>Feedback Based AI</a:t>
            </a:r>
          </a:p>
          <a:p>
            <a:pPr algn="ctr" defTabSz="342831">
              <a:defRPr/>
            </a:pPr>
            <a:endParaRPr lang="en-US" sz="2100" b="1" dirty="0">
              <a:solidFill>
                <a:srgbClr val="FFFFFF"/>
              </a:solidFill>
              <a:latin typeface="Calibri"/>
            </a:endParaRPr>
          </a:p>
        </p:txBody>
      </p:sp>
      <p:sp>
        <p:nvSpPr>
          <p:cNvPr id="124" name="Rectangle: Rounded Corners 123">
            <a:extLst>
              <a:ext uri="{FF2B5EF4-FFF2-40B4-BE49-F238E27FC236}">
                <a16:creationId xmlns:a16="http://schemas.microsoft.com/office/drawing/2014/main" id="{C8804FC5-2363-3597-FB9C-579C40A89CA5}"/>
              </a:ext>
            </a:extLst>
          </p:cNvPr>
          <p:cNvSpPr/>
          <p:nvPr/>
        </p:nvSpPr>
        <p:spPr>
          <a:xfrm flipH="1">
            <a:off x="14333511" y="6815113"/>
            <a:ext cx="2084229" cy="772322"/>
          </a:xfrm>
          <a:prstGeom prst="roundRect">
            <a:avLst>
              <a:gd name="adj" fmla="val 50000"/>
            </a:avLst>
          </a:prstGeom>
          <a:gradFill flip="none" rotWithShape="1">
            <a:gsLst>
              <a:gs pos="0">
                <a:schemeClr val="accent6"/>
              </a:gs>
              <a:gs pos="100000">
                <a:schemeClr val="bg2"/>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endParaRPr lang="en-US" sz="2100" b="1" dirty="0">
              <a:solidFill>
                <a:srgbClr val="FFFFFF"/>
              </a:solidFill>
              <a:latin typeface="Calibri"/>
            </a:endParaRPr>
          </a:p>
          <a:p>
            <a:pPr algn="ctr" defTabSz="342831">
              <a:defRPr/>
            </a:pPr>
            <a:r>
              <a:rPr lang="en-US" sz="2100" b="1" dirty="0">
                <a:solidFill>
                  <a:srgbClr val="FFFFFF"/>
                </a:solidFill>
                <a:latin typeface="Calibri"/>
              </a:rPr>
              <a:t>Smart NPD</a:t>
            </a:r>
          </a:p>
          <a:p>
            <a:pPr algn="ctr" defTabSz="342831">
              <a:defRPr/>
            </a:pPr>
            <a:endParaRPr lang="en-US" sz="2100" b="1" dirty="0">
              <a:solidFill>
                <a:srgbClr val="FFFFFF"/>
              </a:solidFill>
              <a:latin typeface="Calibri"/>
            </a:endParaRPr>
          </a:p>
        </p:txBody>
      </p:sp>
      <p:sp>
        <p:nvSpPr>
          <p:cNvPr id="125" name="Rectangle: Rounded Corners 124">
            <a:extLst>
              <a:ext uri="{FF2B5EF4-FFF2-40B4-BE49-F238E27FC236}">
                <a16:creationId xmlns:a16="http://schemas.microsoft.com/office/drawing/2014/main" id="{A5C0DBD2-DD9E-0AC7-FB7B-05736E2EE1C8}"/>
              </a:ext>
            </a:extLst>
          </p:cNvPr>
          <p:cNvSpPr/>
          <p:nvPr/>
        </p:nvSpPr>
        <p:spPr>
          <a:xfrm flipH="1">
            <a:off x="14333511" y="7844002"/>
            <a:ext cx="2084229" cy="772322"/>
          </a:xfrm>
          <a:prstGeom prst="roundRect">
            <a:avLst>
              <a:gd name="adj" fmla="val 50000"/>
            </a:avLst>
          </a:prstGeom>
          <a:gradFill flip="none" rotWithShape="1">
            <a:gsLst>
              <a:gs pos="0">
                <a:schemeClr val="accent4"/>
              </a:gs>
              <a:gs pos="100000">
                <a:schemeClr val="accent2"/>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sz="2100" b="1" dirty="0">
                <a:solidFill>
                  <a:srgbClr val="FFFFFF"/>
                </a:solidFill>
                <a:latin typeface="Calibri"/>
              </a:rPr>
              <a:t>IoT Model</a:t>
            </a:r>
          </a:p>
        </p:txBody>
      </p:sp>
      <p:cxnSp>
        <p:nvCxnSpPr>
          <p:cNvPr id="126" name="Straight Connector 125">
            <a:extLst>
              <a:ext uri="{FF2B5EF4-FFF2-40B4-BE49-F238E27FC236}">
                <a16:creationId xmlns:a16="http://schemas.microsoft.com/office/drawing/2014/main" id="{789BC206-7CD2-2BC1-9AE2-91A9D4B9E700}"/>
              </a:ext>
            </a:extLst>
          </p:cNvPr>
          <p:cNvCxnSpPr>
            <a:cxnSpLocks/>
          </p:cNvCxnSpPr>
          <p:nvPr/>
        </p:nvCxnSpPr>
        <p:spPr>
          <a:xfrm>
            <a:off x="3870111" y="5143500"/>
            <a:ext cx="3496088" cy="20238"/>
          </a:xfrm>
          <a:prstGeom prst="line">
            <a:avLst/>
          </a:prstGeom>
          <a:ln w="50800">
            <a:gradFill flip="none" rotWithShape="1">
              <a:gsLst>
                <a:gs pos="8000">
                  <a:schemeClr val="bg2"/>
                </a:gs>
                <a:gs pos="69000">
                  <a:schemeClr val="accent2"/>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cxnSp>
      <p:sp>
        <p:nvSpPr>
          <p:cNvPr id="127" name="Freeform 5">
            <a:extLst>
              <a:ext uri="{FF2B5EF4-FFF2-40B4-BE49-F238E27FC236}">
                <a16:creationId xmlns:a16="http://schemas.microsoft.com/office/drawing/2014/main" id="{75BFF0DC-D7C4-9B34-0A72-F0BB4B70CD7A}"/>
              </a:ext>
            </a:extLst>
          </p:cNvPr>
          <p:cNvSpPr>
            <a:spLocks/>
          </p:cNvSpPr>
          <p:nvPr/>
        </p:nvSpPr>
        <p:spPr bwMode="auto">
          <a:xfrm flipH="1" flipV="1">
            <a:off x="4013879" y="5145497"/>
            <a:ext cx="3926304" cy="1046778"/>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3"/>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28" name="Freeform 5">
            <a:extLst>
              <a:ext uri="{FF2B5EF4-FFF2-40B4-BE49-F238E27FC236}">
                <a16:creationId xmlns:a16="http://schemas.microsoft.com/office/drawing/2014/main" id="{667D7962-3756-73E6-1D7D-30B30ECF0240}"/>
              </a:ext>
            </a:extLst>
          </p:cNvPr>
          <p:cNvSpPr>
            <a:spLocks/>
          </p:cNvSpPr>
          <p:nvPr/>
        </p:nvSpPr>
        <p:spPr bwMode="auto">
          <a:xfrm flipH="1" flipV="1">
            <a:off x="3956736" y="5145497"/>
            <a:ext cx="4040589" cy="2075666"/>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6"/>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29" name="Freeform 5">
            <a:extLst>
              <a:ext uri="{FF2B5EF4-FFF2-40B4-BE49-F238E27FC236}">
                <a16:creationId xmlns:a16="http://schemas.microsoft.com/office/drawing/2014/main" id="{D3C9948D-263C-DFEF-BD1C-E1DB97282242}"/>
              </a:ext>
            </a:extLst>
          </p:cNvPr>
          <p:cNvSpPr>
            <a:spLocks/>
          </p:cNvSpPr>
          <p:nvPr/>
        </p:nvSpPr>
        <p:spPr bwMode="auto">
          <a:xfrm flipH="1" flipV="1">
            <a:off x="3956736" y="5145495"/>
            <a:ext cx="3926304" cy="3085698"/>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3"/>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30" name="Freeform 5">
            <a:extLst>
              <a:ext uri="{FF2B5EF4-FFF2-40B4-BE49-F238E27FC236}">
                <a16:creationId xmlns:a16="http://schemas.microsoft.com/office/drawing/2014/main" id="{88FB8CF3-3D6D-F279-3C1B-6FC180ADF65C}"/>
              </a:ext>
            </a:extLst>
          </p:cNvPr>
          <p:cNvSpPr>
            <a:spLocks/>
          </p:cNvSpPr>
          <p:nvPr/>
        </p:nvSpPr>
        <p:spPr bwMode="auto">
          <a:xfrm flipH="1">
            <a:off x="4013879" y="4096722"/>
            <a:ext cx="3926304" cy="1046778"/>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6"/>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31" name="Freeform 5">
            <a:extLst>
              <a:ext uri="{FF2B5EF4-FFF2-40B4-BE49-F238E27FC236}">
                <a16:creationId xmlns:a16="http://schemas.microsoft.com/office/drawing/2014/main" id="{6303476D-01BE-869F-401F-5E5ED171E0E8}"/>
              </a:ext>
            </a:extLst>
          </p:cNvPr>
          <p:cNvSpPr>
            <a:spLocks/>
          </p:cNvSpPr>
          <p:nvPr/>
        </p:nvSpPr>
        <p:spPr bwMode="auto">
          <a:xfrm flipH="1">
            <a:off x="3956736" y="3067835"/>
            <a:ext cx="4040589" cy="2075666"/>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3"/>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32" name="Freeform 5">
            <a:extLst>
              <a:ext uri="{FF2B5EF4-FFF2-40B4-BE49-F238E27FC236}">
                <a16:creationId xmlns:a16="http://schemas.microsoft.com/office/drawing/2014/main" id="{4EF51DD0-9002-676D-920E-805E4B2C38B6}"/>
              </a:ext>
            </a:extLst>
          </p:cNvPr>
          <p:cNvSpPr>
            <a:spLocks/>
          </p:cNvSpPr>
          <p:nvPr/>
        </p:nvSpPr>
        <p:spPr bwMode="auto">
          <a:xfrm flipH="1">
            <a:off x="3956736" y="2057802"/>
            <a:ext cx="3926304" cy="3085698"/>
          </a:xfrm>
          <a:custGeom>
            <a:avLst/>
            <a:gdLst>
              <a:gd name="T0" fmla="*/ 0 w 768"/>
              <a:gd name="T1" fmla="*/ 232 h 232"/>
              <a:gd name="T2" fmla="*/ 396 w 768"/>
              <a:gd name="T3" fmla="*/ 176 h 232"/>
              <a:gd name="T4" fmla="*/ 768 w 768"/>
              <a:gd name="T5" fmla="*/ 0 h 232"/>
              <a:gd name="connsiteX0" fmla="*/ 0 w 9942"/>
              <a:gd name="connsiteY0" fmla="*/ 8381 h 8381"/>
              <a:gd name="connsiteX1" fmla="*/ 5156 w 9942"/>
              <a:gd name="connsiteY1" fmla="*/ 5967 h 8381"/>
              <a:gd name="connsiteX2" fmla="*/ 9942 w 9942"/>
              <a:gd name="connsiteY2" fmla="*/ 0 h 8381"/>
            </a:gdLst>
            <a:ahLst/>
            <a:cxnLst>
              <a:cxn ang="0">
                <a:pos x="connsiteX0" y="connsiteY0"/>
              </a:cxn>
              <a:cxn ang="0">
                <a:pos x="connsiteX1" y="connsiteY1"/>
              </a:cxn>
              <a:cxn ang="0">
                <a:pos x="connsiteX2" y="connsiteY2"/>
              </a:cxn>
            </a:cxnLst>
            <a:rect l="l" t="t" r="r" b="b"/>
            <a:pathLst>
              <a:path w="9942" h="8381">
                <a:moveTo>
                  <a:pt x="0" y="8381"/>
                </a:moveTo>
                <a:cubicBezTo>
                  <a:pt x="1719" y="8381"/>
                  <a:pt x="3906" y="8381"/>
                  <a:pt x="5156" y="5967"/>
                </a:cubicBezTo>
                <a:cubicBezTo>
                  <a:pt x="6810" y="2778"/>
                  <a:pt x="7598" y="0"/>
                  <a:pt x="9942" y="0"/>
                </a:cubicBezTo>
              </a:path>
            </a:pathLst>
          </a:custGeom>
          <a:ln w="50800">
            <a:gradFill flip="none" rotWithShape="1">
              <a:gsLst>
                <a:gs pos="8000">
                  <a:schemeClr val="accent2"/>
                </a:gs>
                <a:gs pos="100000">
                  <a:schemeClr val="accent1"/>
                </a:gs>
              </a:gsLst>
              <a:lin ang="0" scaled="1"/>
              <a:tileRect/>
            </a:gradFill>
            <a:headEnd type="none"/>
            <a:tailEnd type="none"/>
          </a:ln>
          <a:extLst>
            <a:ext uri="{909E8E84-426E-40DD-AFC4-6F175D3DCCD1}">
              <a14:hiddenFill xmlns:a14="http://schemas.microsoft.com/office/drawing/2010/main">
                <a:solidFill>
                  <a:srgbClr val="FFFFFF"/>
                </a:solidFill>
              </a14:hiddenFill>
            </a:ext>
          </a:extLst>
        </p:spPr>
        <p:style>
          <a:lnRef idx="1">
            <a:schemeClr val="accent1"/>
          </a:lnRef>
          <a:fillRef idx="0">
            <a:schemeClr val="accent1"/>
          </a:fillRef>
          <a:effectRef idx="0">
            <a:schemeClr val="accent1"/>
          </a:effectRef>
          <a:fontRef idx="minor">
            <a:schemeClr val="tx1"/>
          </a:fontRef>
        </p:style>
        <p:txBody>
          <a:bodyPr vert="horz" wrap="square" lIns="68571" tIns="34286" rIns="68571" bIns="34286" numCol="1" anchor="t" anchorCtr="0" compatLnSpc="1">
            <a:prstTxWarp prst="textNoShape">
              <a:avLst/>
            </a:prstTxWarp>
          </a:bodyPr>
          <a:lstStyle/>
          <a:p>
            <a:pPr defTabSz="342831">
              <a:defRPr/>
            </a:pPr>
            <a:endParaRPr lang="en-US" sz="1350">
              <a:solidFill>
                <a:srgbClr val="172144"/>
              </a:solidFill>
              <a:latin typeface="Calibri"/>
            </a:endParaRPr>
          </a:p>
        </p:txBody>
      </p:sp>
      <p:sp>
        <p:nvSpPr>
          <p:cNvPr id="133" name="Rectangle: Rounded Corners 132">
            <a:extLst>
              <a:ext uri="{FF2B5EF4-FFF2-40B4-BE49-F238E27FC236}">
                <a16:creationId xmlns:a16="http://schemas.microsoft.com/office/drawing/2014/main" id="{2AB1D370-1705-5974-0248-1CCF50FC2AA9}"/>
              </a:ext>
            </a:extLst>
          </p:cNvPr>
          <p:cNvSpPr/>
          <p:nvPr/>
        </p:nvSpPr>
        <p:spPr>
          <a:xfrm>
            <a:off x="1940427" y="1670678"/>
            <a:ext cx="2084229" cy="772322"/>
          </a:xfrm>
          <a:prstGeom prst="roundRect">
            <a:avLst>
              <a:gd name="adj" fmla="val 50000"/>
            </a:avLst>
          </a:prstGeom>
          <a:gradFill flip="none" rotWithShape="1">
            <a:gsLst>
              <a:gs pos="0">
                <a:schemeClr val="accent1"/>
              </a:gs>
              <a:gs pos="100000">
                <a:schemeClr val="accent2"/>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b="1" dirty="0"/>
              <a:t>Wastage/Leakages</a:t>
            </a:r>
            <a:endParaRPr lang="en-US" b="1" dirty="0">
              <a:solidFill>
                <a:srgbClr val="FFFFFF"/>
              </a:solidFill>
              <a:latin typeface="Century Gothic"/>
            </a:endParaRPr>
          </a:p>
        </p:txBody>
      </p:sp>
      <p:sp>
        <p:nvSpPr>
          <p:cNvPr id="134" name="Rectangle: Rounded Corners 133">
            <a:extLst>
              <a:ext uri="{FF2B5EF4-FFF2-40B4-BE49-F238E27FC236}">
                <a16:creationId xmlns:a16="http://schemas.microsoft.com/office/drawing/2014/main" id="{E11905EE-C837-E687-452E-6A0A58F9897F}"/>
              </a:ext>
            </a:extLst>
          </p:cNvPr>
          <p:cNvSpPr/>
          <p:nvPr/>
        </p:nvSpPr>
        <p:spPr>
          <a:xfrm>
            <a:off x="1940427" y="2699566"/>
            <a:ext cx="2084229" cy="772322"/>
          </a:xfrm>
          <a:prstGeom prst="roundRect">
            <a:avLst>
              <a:gd name="adj" fmla="val 50000"/>
            </a:avLst>
          </a:prstGeom>
          <a:gradFill flip="none" rotWithShape="1">
            <a:gsLst>
              <a:gs pos="0">
                <a:schemeClr val="accent3"/>
              </a:gs>
              <a:gs pos="100000">
                <a:schemeClr val="accent4"/>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sz="2400" dirty="0"/>
              <a:t>Unequal Distribution</a:t>
            </a:r>
            <a:endParaRPr lang="en-US" sz="2100" dirty="0">
              <a:solidFill>
                <a:srgbClr val="FFFFFF"/>
              </a:solidFill>
              <a:latin typeface="Calibri"/>
            </a:endParaRPr>
          </a:p>
        </p:txBody>
      </p:sp>
      <p:sp>
        <p:nvSpPr>
          <p:cNvPr id="135" name="Rectangle: Rounded Corners 134">
            <a:extLst>
              <a:ext uri="{FF2B5EF4-FFF2-40B4-BE49-F238E27FC236}">
                <a16:creationId xmlns:a16="http://schemas.microsoft.com/office/drawing/2014/main" id="{72A41C1B-0A8A-4A2D-76A7-D1948AB5034F}"/>
              </a:ext>
            </a:extLst>
          </p:cNvPr>
          <p:cNvSpPr/>
          <p:nvPr/>
        </p:nvSpPr>
        <p:spPr>
          <a:xfrm>
            <a:off x="1940427" y="3728452"/>
            <a:ext cx="2084229" cy="772322"/>
          </a:xfrm>
          <a:prstGeom prst="roundRect">
            <a:avLst>
              <a:gd name="adj" fmla="val 50000"/>
            </a:avLst>
          </a:prstGeom>
          <a:gradFill flip="none" rotWithShape="1">
            <a:gsLst>
              <a:gs pos="0">
                <a:schemeClr val="accent5"/>
              </a:gs>
              <a:gs pos="100000">
                <a:schemeClr val="accent6"/>
              </a:gs>
            </a:gsLst>
            <a:path path="circle">
              <a:fillToRect r="100000" b="100000"/>
            </a:path>
            <a:tileRect l="-100000" t="-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sz="2400" dirty="0"/>
              <a:t>Data Deficiency</a:t>
            </a:r>
            <a:endParaRPr lang="en-US" sz="2100" dirty="0">
              <a:solidFill>
                <a:srgbClr val="FFFFFF"/>
              </a:solidFill>
              <a:latin typeface="Calibri"/>
            </a:endParaRPr>
          </a:p>
        </p:txBody>
      </p:sp>
      <p:sp>
        <p:nvSpPr>
          <p:cNvPr id="136" name="Rectangle: Rounded Corners 135">
            <a:extLst>
              <a:ext uri="{FF2B5EF4-FFF2-40B4-BE49-F238E27FC236}">
                <a16:creationId xmlns:a16="http://schemas.microsoft.com/office/drawing/2014/main" id="{90CDD330-8928-E0A6-EC65-1BA13C4A2FA0}"/>
              </a:ext>
            </a:extLst>
          </p:cNvPr>
          <p:cNvSpPr/>
          <p:nvPr/>
        </p:nvSpPr>
        <p:spPr>
          <a:xfrm>
            <a:off x="1940427" y="4757339"/>
            <a:ext cx="2084229" cy="772322"/>
          </a:xfrm>
          <a:prstGeom prst="roundRect">
            <a:avLst>
              <a:gd name="adj" fmla="val 50000"/>
            </a:avLst>
          </a:prstGeom>
          <a:gradFill flip="none" rotWithShape="1">
            <a:gsLst>
              <a:gs pos="0">
                <a:schemeClr val="bg2"/>
              </a:gs>
              <a:gs pos="100000">
                <a:schemeClr val="tx2"/>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sz="2000" dirty="0"/>
              <a:t>No Household Monitoring</a:t>
            </a:r>
            <a:endParaRPr lang="en-US" sz="2000" dirty="0">
              <a:solidFill>
                <a:srgbClr val="FFFFFF"/>
              </a:solidFill>
              <a:latin typeface="Calibri"/>
            </a:endParaRPr>
          </a:p>
        </p:txBody>
      </p:sp>
      <p:sp>
        <p:nvSpPr>
          <p:cNvPr id="137" name="Rectangle: Rounded Corners 136">
            <a:extLst>
              <a:ext uri="{FF2B5EF4-FFF2-40B4-BE49-F238E27FC236}">
                <a16:creationId xmlns:a16="http://schemas.microsoft.com/office/drawing/2014/main" id="{F8B07816-257C-DAD8-42A3-C9474B0D3932}"/>
              </a:ext>
            </a:extLst>
          </p:cNvPr>
          <p:cNvSpPr/>
          <p:nvPr/>
        </p:nvSpPr>
        <p:spPr>
          <a:xfrm>
            <a:off x="1940427" y="5786227"/>
            <a:ext cx="2084229" cy="772322"/>
          </a:xfrm>
          <a:prstGeom prst="roundRect">
            <a:avLst>
              <a:gd name="adj" fmla="val 50000"/>
            </a:avLst>
          </a:prstGeom>
          <a:gradFill flip="none" rotWithShape="1">
            <a:gsLst>
              <a:gs pos="0">
                <a:schemeClr val="accent3"/>
              </a:gs>
              <a:gs pos="100000">
                <a:schemeClr val="accent2"/>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sz="2000" dirty="0"/>
              <a:t>Management Inefficiency</a:t>
            </a:r>
            <a:endParaRPr lang="en-US" sz="2000" dirty="0">
              <a:solidFill>
                <a:srgbClr val="FFFFFF"/>
              </a:solidFill>
              <a:latin typeface="Calibri"/>
            </a:endParaRPr>
          </a:p>
        </p:txBody>
      </p:sp>
      <p:sp>
        <p:nvSpPr>
          <p:cNvPr id="138" name="Rectangle: Rounded Corners 137">
            <a:extLst>
              <a:ext uri="{FF2B5EF4-FFF2-40B4-BE49-F238E27FC236}">
                <a16:creationId xmlns:a16="http://schemas.microsoft.com/office/drawing/2014/main" id="{4BAA1ED1-CA22-B549-1A1F-22BA83D045C7}"/>
              </a:ext>
            </a:extLst>
          </p:cNvPr>
          <p:cNvSpPr/>
          <p:nvPr/>
        </p:nvSpPr>
        <p:spPr>
          <a:xfrm>
            <a:off x="1940427" y="6815113"/>
            <a:ext cx="2084229" cy="772322"/>
          </a:xfrm>
          <a:prstGeom prst="roundRect">
            <a:avLst>
              <a:gd name="adj" fmla="val 50000"/>
            </a:avLst>
          </a:prstGeom>
          <a:gradFill flip="none" rotWithShape="1">
            <a:gsLst>
              <a:gs pos="0">
                <a:schemeClr val="accent6"/>
              </a:gs>
              <a:gs pos="100000">
                <a:schemeClr val="bg2"/>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sz="2400" dirty="0"/>
              <a:t>No Data Collection</a:t>
            </a:r>
            <a:endParaRPr lang="en-US" sz="2100" dirty="0">
              <a:solidFill>
                <a:srgbClr val="FFFFFF"/>
              </a:solidFill>
              <a:latin typeface="Calibri"/>
            </a:endParaRPr>
          </a:p>
        </p:txBody>
      </p:sp>
      <p:sp>
        <p:nvSpPr>
          <p:cNvPr id="139" name="Rectangle: Rounded Corners 138">
            <a:extLst>
              <a:ext uri="{FF2B5EF4-FFF2-40B4-BE49-F238E27FC236}">
                <a16:creationId xmlns:a16="http://schemas.microsoft.com/office/drawing/2014/main" id="{3912B5FF-BF72-37B3-0C3C-DC057C39D915}"/>
              </a:ext>
            </a:extLst>
          </p:cNvPr>
          <p:cNvSpPr/>
          <p:nvPr/>
        </p:nvSpPr>
        <p:spPr>
          <a:xfrm>
            <a:off x="1940427" y="7844002"/>
            <a:ext cx="2084229" cy="772322"/>
          </a:xfrm>
          <a:prstGeom prst="roundRect">
            <a:avLst>
              <a:gd name="adj" fmla="val 50000"/>
            </a:avLst>
          </a:prstGeom>
          <a:gradFill flip="none" rotWithShape="1">
            <a:gsLst>
              <a:gs pos="0">
                <a:schemeClr val="accent4"/>
              </a:gs>
              <a:gs pos="100000">
                <a:schemeClr val="accent2"/>
              </a:gs>
            </a:gsLst>
            <a:path path="circle">
              <a:fillToRect l="100000" t="100000"/>
            </a:path>
            <a:tileRect r="-100000" b="-100000"/>
          </a:gradFill>
          <a:ln w="50800">
            <a:noFill/>
          </a:ln>
          <a:effectLst>
            <a:outerShdw blurRad="698500" dist="190500" dir="2700000" algn="tl" rotWithShape="0">
              <a:schemeClr val="accent2">
                <a:lumMod val="75000"/>
                <a:alpha val="2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831">
              <a:defRPr/>
            </a:pPr>
            <a:r>
              <a:rPr lang="en-US" sz="2400" dirty="0"/>
              <a:t>No Usage Reporting</a:t>
            </a:r>
            <a:endParaRPr lang="en-US" sz="2100" dirty="0">
              <a:solidFill>
                <a:srgbClr val="FFFFFF"/>
              </a:solidFill>
              <a:latin typeface="Calibri"/>
            </a:endParaRPr>
          </a:p>
        </p:txBody>
      </p:sp>
      <p:sp>
        <p:nvSpPr>
          <p:cNvPr id="143" name="Oval 142">
            <a:extLst>
              <a:ext uri="{FF2B5EF4-FFF2-40B4-BE49-F238E27FC236}">
                <a16:creationId xmlns:a16="http://schemas.microsoft.com/office/drawing/2014/main" id="{D4F2332D-AB85-CBB5-F0CB-62A76A3A043D}"/>
              </a:ext>
            </a:extLst>
          </p:cNvPr>
          <p:cNvSpPr/>
          <p:nvPr/>
        </p:nvSpPr>
        <p:spPr>
          <a:xfrm>
            <a:off x="16549141" y="150243"/>
            <a:ext cx="1539741" cy="1520435"/>
          </a:xfrm>
          <a:prstGeom prst="ellipse">
            <a:avLst/>
          </a:prstGeom>
          <a:blipFill>
            <a:blip r:embed="rId4"/>
            <a:stretch>
              <a:fillRect/>
            </a:stretch>
          </a:blip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7" name="TextBox 146">
            <a:extLst>
              <a:ext uri="{FF2B5EF4-FFF2-40B4-BE49-F238E27FC236}">
                <a16:creationId xmlns:a16="http://schemas.microsoft.com/office/drawing/2014/main" id="{C3FDEF05-D462-020D-DF1F-2F8675B0DDC1}"/>
              </a:ext>
            </a:extLst>
          </p:cNvPr>
          <p:cNvSpPr txBox="1"/>
          <p:nvPr/>
        </p:nvSpPr>
        <p:spPr>
          <a:xfrm>
            <a:off x="-1313424" y="451608"/>
            <a:ext cx="9196464" cy="954107"/>
          </a:xfrm>
          <a:prstGeom prst="rect">
            <a:avLst/>
          </a:prstGeom>
          <a:noFill/>
        </p:spPr>
        <p:txBody>
          <a:bodyPr wrap="square">
            <a:spAutoFit/>
          </a:bodyPr>
          <a:lstStyle/>
          <a:p>
            <a:pPr algn="ctr" defTabSz="342831">
              <a:defRPr/>
            </a:pPr>
            <a:r>
              <a:rPr lang="en-US" sz="2800" b="1" dirty="0">
                <a:solidFill>
                  <a:schemeClr val="tx1"/>
                </a:solidFill>
              </a:rPr>
              <a:t>Water Supply Management System</a:t>
            </a:r>
            <a:endParaRPr lang="en-US" sz="2800" b="1" dirty="0">
              <a:solidFill>
                <a:schemeClr val="tx1"/>
              </a:solidFill>
              <a:latin typeface="Trebuchet MS"/>
              <a:ea typeface="Trebuchet MS"/>
              <a:cs typeface="Trebuchet MS"/>
              <a:sym typeface="Trebuchet MS"/>
            </a:endParaRPr>
          </a:p>
          <a:p>
            <a:pPr algn="ctr" defTabSz="342831">
              <a:defRPr/>
            </a:pPr>
            <a:endParaRPr lang="en-US" sz="2800" b="1" dirty="0">
              <a:solidFill>
                <a:schemeClr val="tx1"/>
              </a:solidFill>
              <a:latin typeface="Century Gothic"/>
            </a:endParaRPr>
          </a:p>
        </p:txBody>
      </p:sp>
      <p:sp>
        <p:nvSpPr>
          <p:cNvPr id="148" name="TextBox 147">
            <a:extLst>
              <a:ext uri="{FF2B5EF4-FFF2-40B4-BE49-F238E27FC236}">
                <a16:creationId xmlns:a16="http://schemas.microsoft.com/office/drawing/2014/main" id="{678EFBAC-62C3-8908-0D27-4584A382B0AB}"/>
              </a:ext>
            </a:extLst>
          </p:cNvPr>
          <p:cNvSpPr txBox="1"/>
          <p:nvPr/>
        </p:nvSpPr>
        <p:spPr>
          <a:xfrm>
            <a:off x="-29980" y="9333040"/>
            <a:ext cx="3218660" cy="707886"/>
          </a:xfrm>
          <a:prstGeom prst="rect">
            <a:avLst/>
          </a:prstGeom>
          <a:solidFill>
            <a:schemeClr val="accent3">
              <a:lumMod val="60000"/>
              <a:lumOff val="40000"/>
            </a:schemeClr>
          </a:solidFill>
        </p:spPr>
        <p:txBody>
          <a:bodyPr wrap="square" rtlCol="0">
            <a:spAutoFit/>
          </a:bodyPr>
          <a:lstStyle/>
          <a:p>
            <a:r>
              <a:rPr lang="en-US" sz="4000" b="1" dirty="0">
                <a:latin typeface="Tw Cen MT Condensed" panose="020B0606020104020203" pitchFamily="34" charset="0"/>
              </a:rPr>
              <a:t>Jal Sanjivani A.I</a:t>
            </a:r>
          </a:p>
        </p:txBody>
      </p:sp>
    </p:spTree>
    <p:extLst>
      <p:ext uri="{BB962C8B-B14F-4D97-AF65-F5344CB8AC3E}">
        <p14:creationId xmlns:p14="http://schemas.microsoft.com/office/powerpoint/2010/main" val="399088697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withEffect">
                                  <p:stCondLst>
                                    <p:cond delay="0"/>
                                  </p:stCondLst>
                                  <p:childTnLst>
                                    <p:set>
                                      <p:cBhvr>
                                        <p:cTn id="6" dur="1" fill="hold">
                                          <p:stCondLst>
                                            <p:cond delay="0"/>
                                          </p:stCondLst>
                                        </p:cTn>
                                        <p:tgtEl>
                                          <p:spTgt spid="92"/>
                                        </p:tgtEl>
                                        <p:attrNameLst>
                                          <p:attrName>style.visibility</p:attrName>
                                        </p:attrNameLst>
                                      </p:cBhvr>
                                      <p:to>
                                        <p:strVal val="visible"/>
                                      </p:to>
                                    </p:set>
                                    <p:anim calcmode="lin" valueType="num">
                                      <p:cBhvr>
                                        <p:cTn id="7" dur="2000" fill="hold"/>
                                        <p:tgtEl>
                                          <p:spTgt spid="92"/>
                                        </p:tgtEl>
                                        <p:attrNameLst>
                                          <p:attrName>ppt_w</p:attrName>
                                        </p:attrNameLst>
                                      </p:cBhvr>
                                      <p:tavLst>
                                        <p:tav tm="0">
                                          <p:val>
                                            <p:fltVal val="0"/>
                                          </p:val>
                                        </p:tav>
                                        <p:tav tm="100000">
                                          <p:val>
                                            <p:strVal val="#ppt_w"/>
                                          </p:val>
                                        </p:tav>
                                      </p:tavLst>
                                    </p:anim>
                                    <p:anim calcmode="lin" valueType="num">
                                      <p:cBhvr>
                                        <p:cTn id="8" dur="2000" fill="hold"/>
                                        <p:tgtEl>
                                          <p:spTgt spid="92"/>
                                        </p:tgtEl>
                                        <p:attrNameLst>
                                          <p:attrName>ppt_h</p:attrName>
                                        </p:attrNameLst>
                                      </p:cBhvr>
                                      <p:tavLst>
                                        <p:tav tm="0">
                                          <p:val>
                                            <p:fltVal val="0"/>
                                          </p:val>
                                        </p:tav>
                                        <p:tav tm="100000">
                                          <p:val>
                                            <p:strVal val="#ppt_h"/>
                                          </p:val>
                                        </p:tav>
                                      </p:tavLst>
                                    </p:anim>
                                    <p:anim calcmode="lin" valueType="num">
                                      <p:cBhvr>
                                        <p:cTn id="9" dur="2000" fill="hold"/>
                                        <p:tgtEl>
                                          <p:spTgt spid="92"/>
                                        </p:tgtEl>
                                        <p:attrNameLst>
                                          <p:attrName>style.rotation</p:attrName>
                                        </p:attrNameLst>
                                      </p:cBhvr>
                                      <p:tavLst>
                                        <p:tav tm="0">
                                          <p:val>
                                            <p:fltVal val="360"/>
                                          </p:val>
                                        </p:tav>
                                        <p:tav tm="100000">
                                          <p:val>
                                            <p:fltVal val="0"/>
                                          </p:val>
                                        </p:tav>
                                      </p:tavLst>
                                    </p:anim>
                                    <p:animEffect transition="in" filter="fade">
                                      <p:cBhvr>
                                        <p:cTn id="10" dur="2000"/>
                                        <p:tgtEl>
                                          <p:spTgt spid="92"/>
                                        </p:tgtEl>
                                      </p:cBhvr>
                                    </p:animEffect>
                                  </p:childTnLst>
                                </p:cTn>
                              </p:par>
                              <p:par>
                                <p:cTn id="11" presetID="8" presetClass="emph" presetSubtype="0" repeatCount="indefinite" fill="hold" nodeType="withEffect">
                                  <p:stCondLst>
                                    <p:cond delay="0"/>
                                  </p:stCondLst>
                                  <p:childTnLst>
                                    <p:animRot by="-21600000">
                                      <p:cBhvr>
                                        <p:cTn id="12" dur="6500" fill="hold"/>
                                        <p:tgtEl>
                                          <p:spTgt spid="92"/>
                                        </p:tgtEl>
                                        <p:attrNameLst>
                                          <p:attrName>r</p:attrName>
                                        </p:attrNameLst>
                                      </p:cBhvr>
                                    </p:animRot>
                                  </p:childTnLst>
                                </p:cTn>
                              </p:par>
                              <p:par>
                                <p:cTn id="13" presetID="49" presetClass="entr" presetSubtype="0" decel="100000" fill="hold" grpId="0" nodeType="withEffect">
                                  <p:stCondLst>
                                    <p:cond delay="0"/>
                                  </p:stCondLst>
                                  <p:childTnLst>
                                    <p:set>
                                      <p:cBhvr>
                                        <p:cTn id="14" dur="1" fill="hold">
                                          <p:stCondLst>
                                            <p:cond delay="0"/>
                                          </p:stCondLst>
                                        </p:cTn>
                                        <p:tgtEl>
                                          <p:spTgt spid="111"/>
                                        </p:tgtEl>
                                        <p:attrNameLst>
                                          <p:attrName>style.visibility</p:attrName>
                                        </p:attrNameLst>
                                      </p:cBhvr>
                                      <p:to>
                                        <p:strVal val="visible"/>
                                      </p:to>
                                    </p:set>
                                    <p:anim calcmode="lin" valueType="num">
                                      <p:cBhvr>
                                        <p:cTn id="15" dur="1000" fill="hold"/>
                                        <p:tgtEl>
                                          <p:spTgt spid="111"/>
                                        </p:tgtEl>
                                        <p:attrNameLst>
                                          <p:attrName>ppt_w</p:attrName>
                                        </p:attrNameLst>
                                      </p:cBhvr>
                                      <p:tavLst>
                                        <p:tav tm="0">
                                          <p:val>
                                            <p:fltVal val="0"/>
                                          </p:val>
                                        </p:tav>
                                        <p:tav tm="100000">
                                          <p:val>
                                            <p:strVal val="#ppt_w"/>
                                          </p:val>
                                        </p:tav>
                                      </p:tavLst>
                                    </p:anim>
                                    <p:anim calcmode="lin" valueType="num">
                                      <p:cBhvr>
                                        <p:cTn id="16" dur="1000" fill="hold"/>
                                        <p:tgtEl>
                                          <p:spTgt spid="111"/>
                                        </p:tgtEl>
                                        <p:attrNameLst>
                                          <p:attrName>ppt_h</p:attrName>
                                        </p:attrNameLst>
                                      </p:cBhvr>
                                      <p:tavLst>
                                        <p:tav tm="0">
                                          <p:val>
                                            <p:fltVal val="0"/>
                                          </p:val>
                                        </p:tav>
                                        <p:tav tm="100000">
                                          <p:val>
                                            <p:strVal val="#ppt_h"/>
                                          </p:val>
                                        </p:tav>
                                      </p:tavLst>
                                    </p:anim>
                                    <p:anim calcmode="lin" valueType="num">
                                      <p:cBhvr>
                                        <p:cTn id="17" dur="1000" fill="hold"/>
                                        <p:tgtEl>
                                          <p:spTgt spid="111"/>
                                        </p:tgtEl>
                                        <p:attrNameLst>
                                          <p:attrName>style.rotation</p:attrName>
                                        </p:attrNameLst>
                                      </p:cBhvr>
                                      <p:tavLst>
                                        <p:tav tm="0">
                                          <p:val>
                                            <p:fltVal val="360"/>
                                          </p:val>
                                        </p:tav>
                                        <p:tav tm="100000">
                                          <p:val>
                                            <p:fltVal val="0"/>
                                          </p:val>
                                        </p:tav>
                                      </p:tavLst>
                                    </p:anim>
                                    <p:animEffect transition="in" filter="fade">
                                      <p:cBhvr>
                                        <p:cTn id="18" dur="1000"/>
                                        <p:tgtEl>
                                          <p:spTgt spid="111"/>
                                        </p:tgtEl>
                                      </p:cBhvr>
                                    </p:animEffect>
                                  </p:childTnLst>
                                </p:cTn>
                              </p:par>
                            </p:childTnLst>
                          </p:cTn>
                        </p:par>
                      </p:childTnLst>
                    </p:cTn>
                  </p:par>
                  <p:par>
                    <p:cTn id="19" fill="hold">
                      <p:stCondLst>
                        <p:cond delay="indefinite"/>
                      </p:stCondLst>
                      <p:childTnLst>
                        <p:par>
                          <p:cTn id="20" fill="hold">
                            <p:stCondLst>
                              <p:cond delay="0"/>
                            </p:stCondLst>
                            <p:childTnLst>
                              <p:par>
                                <p:cTn id="21" presetID="22" presetClass="entr" presetSubtype="2" fill="hold" grpId="0" nodeType="clickEffect">
                                  <p:stCondLst>
                                    <p:cond delay="0"/>
                                  </p:stCondLst>
                                  <p:childTnLst>
                                    <p:set>
                                      <p:cBhvr>
                                        <p:cTn id="22" dur="1" fill="hold">
                                          <p:stCondLst>
                                            <p:cond delay="0"/>
                                          </p:stCondLst>
                                        </p:cTn>
                                        <p:tgtEl>
                                          <p:spTgt spid="132"/>
                                        </p:tgtEl>
                                        <p:attrNameLst>
                                          <p:attrName>style.visibility</p:attrName>
                                        </p:attrNameLst>
                                      </p:cBhvr>
                                      <p:to>
                                        <p:strVal val="visible"/>
                                      </p:to>
                                    </p:set>
                                    <p:animEffect transition="in" filter="wipe(right)">
                                      <p:cBhvr>
                                        <p:cTn id="23" dur="500"/>
                                        <p:tgtEl>
                                          <p:spTgt spid="132"/>
                                        </p:tgtEl>
                                      </p:cBhvr>
                                    </p:animEffect>
                                  </p:childTnLst>
                                </p:cTn>
                              </p:par>
                              <p:par>
                                <p:cTn id="24" presetID="10" presetClass="entr" presetSubtype="0" fill="hold" grpId="0" nodeType="withEffect">
                                  <p:stCondLst>
                                    <p:cond delay="200"/>
                                  </p:stCondLst>
                                  <p:childTnLst>
                                    <p:set>
                                      <p:cBhvr>
                                        <p:cTn id="25" dur="1" fill="hold">
                                          <p:stCondLst>
                                            <p:cond delay="0"/>
                                          </p:stCondLst>
                                        </p:cTn>
                                        <p:tgtEl>
                                          <p:spTgt spid="133"/>
                                        </p:tgtEl>
                                        <p:attrNameLst>
                                          <p:attrName>style.visibility</p:attrName>
                                        </p:attrNameLst>
                                      </p:cBhvr>
                                      <p:to>
                                        <p:strVal val="visible"/>
                                      </p:to>
                                    </p:set>
                                    <p:animEffect transition="in" filter="fade">
                                      <p:cBhvr>
                                        <p:cTn id="26" dur="500"/>
                                        <p:tgtEl>
                                          <p:spTgt spid="133"/>
                                        </p:tgtEl>
                                      </p:cBhvr>
                                    </p:animEffect>
                                  </p:childTnLst>
                                </p:cTn>
                              </p:par>
                              <p:par>
                                <p:cTn id="27" presetID="22" presetClass="entr" presetSubtype="8" fill="hold" grpId="0" nodeType="withEffect">
                                  <p:stCondLst>
                                    <p:cond delay="0"/>
                                  </p:stCondLst>
                                  <p:childTnLst>
                                    <p:set>
                                      <p:cBhvr>
                                        <p:cTn id="28" dur="1" fill="hold">
                                          <p:stCondLst>
                                            <p:cond delay="0"/>
                                          </p:stCondLst>
                                        </p:cTn>
                                        <p:tgtEl>
                                          <p:spTgt spid="115"/>
                                        </p:tgtEl>
                                        <p:attrNameLst>
                                          <p:attrName>style.visibility</p:attrName>
                                        </p:attrNameLst>
                                      </p:cBhvr>
                                      <p:to>
                                        <p:strVal val="visible"/>
                                      </p:to>
                                    </p:set>
                                    <p:animEffect transition="in" filter="wipe(left)">
                                      <p:cBhvr>
                                        <p:cTn id="29" dur="500"/>
                                        <p:tgtEl>
                                          <p:spTgt spid="115"/>
                                        </p:tgtEl>
                                      </p:cBhvr>
                                    </p:animEffect>
                                  </p:childTnLst>
                                </p:cTn>
                              </p:par>
                              <p:par>
                                <p:cTn id="30" presetID="10" presetClass="entr" presetSubtype="0" fill="hold" grpId="0" nodeType="withEffect">
                                  <p:stCondLst>
                                    <p:cond delay="200"/>
                                  </p:stCondLst>
                                  <p:childTnLst>
                                    <p:set>
                                      <p:cBhvr>
                                        <p:cTn id="31" dur="1" fill="hold">
                                          <p:stCondLst>
                                            <p:cond delay="0"/>
                                          </p:stCondLst>
                                        </p:cTn>
                                        <p:tgtEl>
                                          <p:spTgt spid="125"/>
                                        </p:tgtEl>
                                        <p:attrNameLst>
                                          <p:attrName>style.visibility</p:attrName>
                                        </p:attrNameLst>
                                      </p:cBhvr>
                                      <p:to>
                                        <p:strVal val="visible"/>
                                      </p:to>
                                    </p:set>
                                    <p:animEffect transition="in" filter="fade">
                                      <p:cBhvr>
                                        <p:cTn id="32" dur="500"/>
                                        <p:tgtEl>
                                          <p:spTgt spid="125"/>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2" fill="hold" grpId="0" nodeType="clickEffect">
                                  <p:stCondLst>
                                    <p:cond delay="0"/>
                                  </p:stCondLst>
                                  <p:childTnLst>
                                    <p:set>
                                      <p:cBhvr>
                                        <p:cTn id="36" dur="1" fill="hold">
                                          <p:stCondLst>
                                            <p:cond delay="0"/>
                                          </p:stCondLst>
                                        </p:cTn>
                                        <p:tgtEl>
                                          <p:spTgt spid="131"/>
                                        </p:tgtEl>
                                        <p:attrNameLst>
                                          <p:attrName>style.visibility</p:attrName>
                                        </p:attrNameLst>
                                      </p:cBhvr>
                                      <p:to>
                                        <p:strVal val="visible"/>
                                      </p:to>
                                    </p:set>
                                    <p:animEffect transition="in" filter="wipe(right)">
                                      <p:cBhvr>
                                        <p:cTn id="37" dur="500"/>
                                        <p:tgtEl>
                                          <p:spTgt spid="131"/>
                                        </p:tgtEl>
                                      </p:cBhvr>
                                    </p:animEffect>
                                  </p:childTnLst>
                                </p:cTn>
                              </p:par>
                              <p:par>
                                <p:cTn id="38" presetID="10" presetClass="entr" presetSubtype="0" fill="hold" grpId="0" nodeType="withEffect">
                                  <p:stCondLst>
                                    <p:cond delay="200"/>
                                  </p:stCondLst>
                                  <p:childTnLst>
                                    <p:set>
                                      <p:cBhvr>
                                        <p:cTn id="39" dur="1" fill="hold">
                                          <p:stCondLst>
                                            <p:cond delay="0"/>
                                          </p:stCondLst>
                                        </p:cTn>
                                        <p:tgtEl>
                                          <p:spTgt spid="134"/>
                                        </p:tgtEl>
                                        <p:attrNameLst>
                                          <p:attrName>style.visibility</p:attrName>
                                        </p:attrNameLst>
                                      </p:cBhvr>
                                      <p:to>
                                        <p:strVal val="visible"/>
                                      </p:to>
                                    </p:set>
                                    <p:animEffect transition="in" filter="fade">
                                      <p:cBhvr>
                                        <p:cTn id="40" dur="500"/>
                                        <p:tgtEl>
                                          <p:spTgt spid="134"/>
                                        </p:tgtEl>
                                      </p:cBhvr>
                                    </p:animEffect>
                                  </p:childTnLst>
                                </p:cTn>
                              </p:par>
                              <p:par>
                                <p:cTn id="41" presetID="22" presetClass="entr" presetSubtype="8" fill="hold" grpId="0" nodeType="withEffect">
                                  <p:stCondLst>
                                    <p:cond delay="0"/>
                                  </p:stCondLst>
                                  <p:childTnLst>
                                    <p:set>
                                      <p:cBhvr>
                                        <p:cTn id="42" dur="1" fill="hold">
                                          <p:stCondLst>
                                            <p:cond delay="0"/>
                                          </p:stCondLst>
                                        </p:cTn>
                                        <p:tgtEl>
                                          <p:spTgt spid="114"/>
                                        </p:tgtEl>
                                        <p:attrNameLst>
                                          <p:attrName>style.visibility</p:attrName>
                                        </p:attrNameLst>
                                      </p:cBhvr>
                                      <p:to>
                                        <p:strVal val="visible"/>
                                      </p:to>
                                    </p:set>
                                    <p:animEffect transition="in" filter="wipe(left)">
                                      <p:cBhvr>
                                        <p:cTn id="43" dur="500"/>
                                        <p:tgtEl>
                                          <p:spTgt spid="114"/>
                                        </p:tgtEl>
                                      </p:cBhvr>
                                    </p:animEffect>
                                  </p:childTnLst>
                                </p:cTn>
                              </p:par>
                              <p:par>
                                <p:cTn id="44" presetID="10" presetClass="entr" presetSubtype="0" fill="hold" grpId="0" nodeType="withEffect">
                                  <p:stCondLst>
                                    <p:cond delay="200"/>
                                  </p:stCondLst>
                                  <p:childTnLst>
                                    <p:set>
                                      <p:cBhvr>
                                        <p:cTn id="45" dur="1" fill="hold">
                                          <p:stCondLst>
                                            <p:cond delay="0"/>
                                          </p:stCondLst>
                                        </p:cTn>
                                        <p:tgtEl>
                                          <p:spTgt spid="124"/>
                                        </p:tgtEl>
                                        <p:attrNameLst>
                                          <p:attrName>style.visibility</p:attrName>
                                        </p:attrNameLst>
                                      </p:cBhvr>
                                      <p:to>
                                        <p:strVal val="visible"/>
                                      </p:to>
                                    </p:set>
                                    <p:animEffect transition="in" filter="fade">
                                      <p:cBhvr>
                                        <p:cTn id="46" dur="500"/>
                                        <p:tgtEl>
                                          <p:spTgt spid="124"/>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2" fill="hold" grpId="0" nodeType="clickEffect">
                                  <p:stCondLst>
                                    <p:cond delay="0"/>
                                  </p:stCondLst>
                                  <p:childTnLst>
                                    <p:set>
                                      <p:cBhvr>
                                        <p:cTn id="50" dur="1" fill="hold">
                                          <p:stCondLst>
                                            <p:cond delay="0"/>
                                          </p:stCondLst>
                                        </p:cTn>
                                        <p:tgtEl>
                                          <p:spTgt spid="130"/>
                                        </p:tgtEl>
                                        <p:attrNameLst>
                                          <p:attrName>style.visibility</p:attrName>
                                        </p:attrNameLst>
                                      </p:cBhvr>
                                      <p:to>
                                        <p:strVal val="visible"/>
                                      </p:to>
                                    </p:set>
                                    <p:animEffect transition="in" filter="wipe(right)">
                                      <p:cBhvr>
                                        <p:cTn id="51" dur="500"/>
                                        <p:tgtEl>
                                          <p:spTgt spid="130"/>
                                        </p:tgtEl>
                                      </p:cBhvr>
                                    </p:animEffect>
                                  </p:childTnLst>
                                </p:cTn>
                              </p:par>
                              <p:par>
                                <p:cTn id="52" presetID="10" presetClass="entr" presetSubtype="0" fill="hold" grpId="0" nodeType="withEffect">
                                  <p:stCondLst>
                                    <p:cond delay="200"/>
                                  </p:stCondLst>
                                  <p:childTnLst>
                                    <p:set>
                                      <p:cBhvr>
                                        <p:cTn id="53" dur="1" fill="hold">
                                          <p:stCondLst>
                                            <p:cond delay="0"/>
                                          </p:stCondLst>
                                        </p:cTn>
                                        <p:tgtEl>
                                          <p:spTgt spid="135"/>
                                        </p:tgtEl>
                                        <p:attrNameLst>
                                          <p:attrName>style.visibility</p:attrName>
                                        </p:attrNameLst>
                                      </p:cBhvr>
                                      <p:to>
                                        <p:strVal val="visible"/>
                                      </p:to>
                                    </p:set>
                                    <p:animEffect transition="in" filter="fade">
                                      <p:cBhvr>
                                        <p:cTn id="54" dur="500"/>
                                        <p:tgtEl>
                                          <p:spTgt spid="135"/>
                                        </p:tgtEl>
                                      </p:cBhvr>
                                    </p:animEffect>
                                  </p:childTnLst>
                                </p:cTn>
                              </p:par>
                              <p:par>
                                <p:cTn id="55" presetID="22" presetClass="entr" presetSubtype="8" fill="hold" grpId="0" nodeType="withEffect">
                                  <p:stCondLst>
                                    <p:cond delay="0"/>
                                  </p:stCondLst>
                                  <p:childTnLst>
                                    <p:set>
                                      <p:cBhvr>
                                        <p:cTn id="56" dur="1" fill="hold">
                                          <p:stCondLst>
                                            <p:cond delay="0"/>
                                          </p:stCondLst>
                                        </p:cTn>
                                        <p:tgtEl>
                                          <p:spTgt spid="113"/>
                                        </p:tgtEl>
                                        <p:attrNameLst>
                                          <p:attrName>style.visibility</p:attrName>
                                        </p:attrNameLst>
                                      </p:cBhvr>
                                      <p:to>
                                        <p:strVal val="visible"/>
                                      </p:to>
                                    </p:set>
                                    <p:animEffect transition="in" filter="wipe(left)">
                                      <p:cBhvr>
                                        <p:cTn id="57" dur="500"/>
                                        <p:tgtEl>
                                          <p:spTgt spid="113"/>
                                        </p:tgtEl>
                                      </p:cBhvr>
                                    </p:animEffect>
                                  </p:childTnLst>
                                </p:cTn>
                              </p:par>
                              <p:par>
                                <p:cTn id="58" presetID="10" presetClass="entr" presetSubtype="0" fill="hold" grpId="0" nodeType="withEffect">
                                  <p:stCondLst>
                                    <p:cond delay="200"/>
                                  </p:stCondLst>
                                  <p:childTnLst>
                                    <p:set>
                                      <p:cBhvr>
                                        <p:cTn id="59" dur="1" fill="hold">
                                          <p:stCondLst>
                                            <p:cond delay="0"/>
                                          </p:stCondLst>
                                        </p:cTn>
                                        <p:tgtEl>
                                          <p:spTgt spid="123"/>
                                        </p:tgtEl>
                                        <p:attrNameLst>
                                          <p:attrName>style.visibility</p:attrName>
                                        </p:attrNameLst>
                                      </p:cBhvr>
                                      <p:to>
                                        <p:strVal val="visible"/>
                                      </p:to>
                                    </p:set>
                                    <p:animEffect transition="in" filter="fade">
                                      <p:cBhvr>
                                        <p:cTn id="60" dur="500"/>
                                        <p:tgtEl>
                                          <p:spTgt spid="123"/>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2" fill="hold" nodeType="clickEffect">
                                  <p:stCondLst>
                                    <p:cond delay="0"/>
                                  </p:stCondLst>
                                  <p:childTnLst>
                                    <p:set>
                                      <p:cBhvr>
                                        <p:cTn id="64" dur="1" fill="hold">
                                          <p:stCondLst>
                                            <p:cond delay="0"/>
                                          </p:stCondLst>
                                        </p:cTn>
                                        <p:tgtEl>
                                          <p:spTgt spid="126"/>
                                        </p:tgtEl>
                                        <p:attrNameLst>
                                          <p:attrName>style.visibility</p:attrName>
                                        </p:attrNameLst>
                                      </p:cBhvr>
                                      <p:to>
                                        <p:strVal val="visible"/>
                                      </p:to>
                                    </p:set>
                                    <p:animEffect transition="in" filter="wipe(right)">
                                      <p:cBhvr>
                                        <p:cTn id="65" dur="500"/>
                                        <p:tgtEl>
                                          <p:spTgt spid="126"/>
                                        </p:tgtEl>
                                      </p:cBhvr>
                                    </p:animEffect>
                                  </p:childTnLst>
                                </p:cTn>
                              </p:par>
                              <p:par>
                                <p:cTn id="66" presetID="10" presetClass="entr" presetSubtype="0" fill="hold" grpId="0" nodeType="withEffect">
                                  <p:stCondLst>
                                    <p:cond delay="200"/>
                                  </p:stCondLst>
                                  <p:childTnLst>
                                    <p:set>
                                      <p:cBhvr>
                                        <p:cTn id="67" dur="1" fill="hold">
                                          <p:stCondLst>
                                            <p:cond delay="0"/>
                                          </p:stCondLst>
                                        </p:cTn>
                                        <p:tgtEl>
                                          <p:spTgt spid="136"/>
                                        </p:tgtEl>
                                        <p:attrNameLst>
                                          <p:attrName>style.visibility</p:attrName>
                                        </p:attrNameLst>
                                      </p:cBhvr>
                                      <p:to>
                                        <p:strVal val="visible"/>
                                      </p:to>
                                    </p:set>
                                    <p:animEffect transition="in" filter="fade">
                                      <p:cBhvr>
                                        <p:cTn id="68" dur="500"/>
                                        <p:tgtEl>
                                          <p:spTgt spid="136"/>
                                        </p:tgtEl>
                                      </p:cBhvr>
                                    </p:animEffect>
                                  </p:childTnLst>
                                </p:cTn>
                              </p:par>
                              <p:par>
                                <p:cTn id="69" presetID="22" presetClass="entr" presetSubtype="8" fill="hold" nodeType="withEffect">
                                  <p:stCondLst>
                                    <p:cond delay="0"/>
                                  </p:stCondLst>
                                  <p:childTnLst>
                                    <p:set>
                                      <p:cBhvr>
                                        <p:cTn id="70" dur="1" fill="hold">
                                          <p:stCondLst>
                                            <p:cond delay="0"/>
                                          </p:stCondLst>
                                        </p:cTn>
                                        <p:tgtEl>
                                          <p:spTgt spid="112"/>
                                        </p:tgtEl>
                                        <p:attrNameLst>
                                          <p:attrName>style.visibility</p:attrName>
                                        </p:attrNameLst>
                                      </p:cBhvr>
                                      <p:to>
                                        <p:strVal val="visible"/>
                                      </p:to>
                                    </p:set>
                                    <p:animEffect transition="in" filter="wipe(left)">
                                      <p:cBhvr>
                                        <p:cTn id="71" dur="500"/>
                                        <p:tgtEl>
                                          <p:spTgt spid="112"/>
                                        </p:tgtEl>
                                      </p:cBhvr>
                                    </p:animEffect>
                                  </p:childTnLst>
                                </p:cTn>
                              </p:par>
                              <p:par>
                                <p:cTn id="72" presetID="10" presetClass="entr" presetSubtype="0" fill="hold" grpId="0" nodeType="withEffect">
                                  <p:stCondLst>
                                    <p:cond delay="200"/>
                                  </p:stCondLst>
                                  <p:childTnLst>
                                    <p:set>
                                      <p:cBhvr>
                                        <p:cTn id="73" dur="1" fill="hold">
                                          <p:stCondLst>
                                            <p:cond delay="0"/>
                                          </p:stCondLst>
                                        </p:cTn>
                                        <p:tgtEl>
                                          <p:spTgt spid="122"/>
                                        </p:tgtEl>
                                        <p:attrNameLst>
                                          <p:attrName>style.visibility</p:attrName>
                                        </p:attrNameLst>
                                      </p:cBhvr>
                                      <p:to>
                                        <p:strVal val="visible"/>
                                      </p:to>
                                    </p:set>
                                    <p:animEffect transition="in" filter="fade">
                                      <p:cBhvr>
                                        <p:cTn id="74" dur="500"/>
                                        <p:tgtEl>
                                          <p:spTgt spid="122"/>
                                        </p:tgtEl>
                                      </p:cBhvr>
                                    </p:animEffect>
                                  </p:childTnLst>
                                </p:cTn>
                              </p:par>
                            </p:childTnLst>
                          </p:cTn>
                        </p:par>
                      </p:childTnLst>
                    </p:cTn>
                  </p:par>
                  <p:par>
                    <p:cTn id="75" fill="hold">
                      <p:stCondLst>
                        <p:cond delay="indefinite"/>
                      </p:stCondLst>
                      <p:childTnLst>
                        <p:par>
                          <p:cTn id="76" fill="hold">
                            <p:stCondLst>
                              <p:cond delay="0"/>
                            </p:stCondLst>
                            <p:childTnLst>
                              <p:par>
                                <p:cTn id="77" presetID="22" presetClass="entr" presetSubtype="2" fill="hold" grpId="0" nodeType="clickEffect">
                                  <p:stCondLst>
                                    <p:cond delay="0"/>
                                  </p:stCondLst>
                                  <p:childTnLst>
                                    <p:set>
                                      <p:cBhvr>
                                        <p:cTn id="78" dur="1" fill="hold">
                                          <p:stCondLst>
                                            <p:cond delay="0"/>
                                          </p:stCondLst>
                                        </p:cTn>
                                        <p:tgtEl>
                                          <p:spTgt spid="127"/>
                                        </p:tgtEl>
                                        <p:attrNameLst>
                                          <p:attrName>style.visibility</p:attrName>
                                        </p:attrNameLst>
                                      </p:cBhvr>
                                      <p:to>
                                        <p:strVal val="visible"/>
                                      </p:to>
                                    </p:set>
                                    <p:animEffect transition="in" filter="wipe(right)">
                                      <p:cBhvr>
                                        <p:cTn id="79" dur="500"/>
                                        <p:tgtEl>
                                          <p:spTgt spid="127"/>
                                        </p:tgtEl>
                                      </p:cBhvr>
                                    </p:animEffect>
                                  </p:childTnLst>
                                </p:cTn>
                              </p:par>
                              <p:par>
                                <p:cTn id="80" presetID="10" presetClass="entr" presetSubtype="0" fill="hold" grpId="0" nodeType="withEffect">
                                  <p:stCondLst>
                                    <p:cond delay="200"/>
                                  </p:stCondLst>
                                  <p:childTnLst>
                                    <p:set>
                                      <p:cBhvr>
                                        <p:cTn id="81" dur="1" fill="hold">
                                          <p:stCondLst>
                                            <p:cond delay="0"/>
                                          </p:stCondLst>
                                        </p:cTn>
                                        <p:tgtEl>
                                          <p:spTgt spid="137"/>
                                        </p:tgtEl>
                                        <p:attrNameLst>
                                          <p:attrName>style.visibility</p:attrName>
                                        </p:attrNameLst>
                                      </p:cBhvr>
                                      <p:to>
                                        <p:strVal val="visible"/>
                                      </p:to>
                                    </p:set>
                                    <p:animEffect transition="in" filter="fade">
                                      <p:cBhvr>
                                        <p:cTn id="82" dur="500"/>
                                        <p:tgtEl>
                                          <p:spTgt spid="137"/>
                                        </p:tgtEl>
                                      </p:cBhvr>
                                    </p:animEffect>
                                  </p:childTnLst>
                                </p:cTn>
                              </p:par>
                              <p:par>
                                <p:cTn id="83" presetID="22" presetClass="entr" presetSubtype="8" fill="hold" grpId="0" nodeType="withEffect">
                                  <p:stCondLst>
                                    <p:cond delay="0"/>
                                  </p:stCondLst>
                                  <p:childTnLst>
                                    <p:set>
                                      <p:cBhvr>
                                        <p:cTn id="84" dur="1" fill="hold">
                                          <p:stCondLst>
                                            <p:cond delay="0"/>
                                          </p:stCondLst>
                                        </p:cTn>
                                        <p:tgtEl>
                                          <p:spTgt spid="116"/>
                                        </p:tgtEl>
                                        <p:attrNameLst>
                                          <p:attrName>style.visibility</p:attrName>
                                        </p:attrNameLst>
                                      </p:cBhvr>
                                      <p:to>
                                        <p:strVal val="visible"/>
                                      </p:to>
                                    </p:set>
                                    <p:animEffect transition="in" filter="wipe(left)">
                                      <p:cBhvr>
                                        <p:cTn id="85" dur="500"/>
                                        <p:tgtEl>
                                          <p:spTgt spid="116"/>
                                        </p:tgtEl>
                                      </p:cBhvr>
                                    </p:animEffect>
                                  </p:childTnLst>
                                </p:cTn>
                              </p:par>
                              <p:par>
                                <p:cTn id="86" presetID="10" presetClass="entr" presetSubtype="0" fill="hold" grpId="0" nodeType="withEffect">
                                  <p:stCondLst>
                                    <p:cond delay="200"/>
                                  </p:stCondLst>
                                  <p:childTnLst>
                                    <p:set>
                                      <p:cBhvr>
                                        <p:cTn id="87" dur="1" fill="hold">
                                          <p:stCondLst>
                                            <p:cond delay="0"/>
                                          </p:stCondLst>
                                        </p:cTn>
                                        <p:tgtEl>
                                          <p:spTgt spid="121"/>
                                        </p:tgtEl>
                                        <p:attrNameLst>
                                          <p:attrName>style.visibility</p:attrName>
                                        </p:attrNameLst>
                                      </p:cBhvr>
                                      <p:to>
                                        <p:strVal val="visible"/>
                                      </p:to>
                                    </p:set>
                                    <p:animEffect transition="in" filter="fade">
                                      <p:cBhvr>
                                        <p:cTn id="88" dur="500"/>
                                        <p:tgtEl>
                                          <p:spTgt spid="121"/>
                                        </p:tgtEl>
                                      </p:cBhvr>
                                    </p:animEffect>
                                  </p:childTnLst>
                                </p:cTn>
                              </p:par>
                            </p:childTnLst>
                          </p:cTn>
                        </p:par>
                      </p:childTnLst>
                    </p:cTn>
                  </p:par>
                  <p:par>
                    <p:cTn id="89" fill="hold">
                      <p:stCondLst>
                        <p:cond delay="indefinite"/>
                      </p:stCondLst>
                      <p:childTnLst>
                        <p:par>
                          <p:cTn id="90" fill="hold">
                            <p:stCondLst>
                              <p:cond delay="0"/>
                            </p:stCondLst>
                            <p:childTnLst>
                              <p:par>
                                <p:cTn id="91" presetID="22" presetClass="entr" presetSubtype="2" fill="hold" grpId="0" nodeType="clickEffect">
                                  <p:stCondLst>
                                    <p:cond delay="0"/>
                                  </p:stCondLst>
                                  <p:childTnLst>
                                    <p:set>
                                      <p:cBhvr>
                                        <p:cTn id="92" dur="1" fill="hold">
                                          <p:stCondLst>
                                            <p:cond delay="0"/>
                                          </p:stCondLst>
                                        </p:cTn>
                                        <p:tgtEl>
                                          <p:spTgt spid="128"/>
                                        </p:tgtEl>
                                        <p:attrNameLst>
                                          <p:attrName>style.visibility</p:attrName>
                                        </p:attrNameLst>
                                      </p:cBhvr>
                                      <p:to>
                                        <p:strVal val="visible"/>
                                      </p:to>
                                    </p:set>
                                    <p:animEffect transition="in" filter="wipe(right)">
                                      <p:cBhvr>
                                        <p:cTn id="93" dur="500"/>
                                        <p:tgtEl>
                                          <p:spTgt spid="128"/>
                                        </p:tgtEl>
                                      </p:cBhvr>
                                    </p:animEffect>
                                  </p:childTnLst>
                                </p:cTn>
                              </p:par>
                              <p:par>
                                <p:cTn id="94" presetID="10" presetClass="entr" presetSubtype="0" fill="hold" grpId="0" nodeType="withEffect">
                                  <p:stCondLst>
                                    <p:cond delay="200"/>
                                  </p:stCondLst>
                                  <p:childTnLst>
                                    <p:set>
                                      <p:cBhvr>
                                        <p:cTn id="95" dur="1" fill="hold">
                                          <p:stCondLst>
                                            <p:cond delay="0"/>
                                          </p:stCondLst>
                                        </p:cTn>
                                        <p:tgtEl>
                                          <p:spTgt spid="138"/>
                                        </p:tgtEl>
                                        <p:attrNameLst>
                                          <p:attrName>style.visibility</p:attrName>
                                        </p:attrNameLst>
                                      </p:cBhvr>
                                      <p:to>
                                        <p:strVal val="visible"/>
                                      </p:to>
                                    </p:set>
                                    <p:animEffect transition="in" filter="fade">
                                      <p:cBhvr>
                                        <p:cTn id="96" dur="500"/>
                                        <p:tgtEl>
                                          <p:spTgt spid="138"/>
                                        </p:tgtEl>
                                      </p:cBhvr>
                                    </p:animEffect>
                                  </p:childTnLst>
                                </p:cTn>
                              </p:par>
                              <p:par>
                                <p:cTn id="97" presetID="22" presetClass="entr" presetSubtype="8" fill="hold" grpId="0" nodeType="withEffect">
                                  <p:stCondLst>
                                    <p:cond delay="0"/>
                                  </p:stCondLst>
                                  <p:childTnLst>
                                    <p:set>
                                      <p:cBhvr>
                                        <p:cTn id="98" dur="1" fill="hold">
                                          <p:stCondLst>
                                            <p:cond delay="0"/>
                                          </p:stCondLst>
                                        </p:cTn>
                                        <p:tgtEl>
                                          <p:spTgt spid="117"/>
                                        </p:tgtEl>
                                        <p:attrNameLst>
                                          <p:attrName>style.visibility</p:attrName>
                                        </p:attrNameLst>
                                      </p:cBhvr>
                                      <p:to>
                                        <p:strVal val="visible"/>
                                      </p:to>
                                    </p:set>
                                    <p:animEffect transition="in" filter="wipe(left)">
                                      <p:cBhvr>
                                        <p:cTn id="99" dur="500"/>
                                        <p:tgtEl>
                                          <p:spTgt spid="117"/>
                                        </p:tgtEl>
                                      </p:cBhvr>
                                    </p:animEffect>
                                  </p:childTnLst>
                                </p:cTn>
                              </p:par>
                              <p:par>
                                <p:cTn id="100" presetID="10" presetClass="entr" presetSubtype="0" fill="hold" grpId="0" nodeType="withEffect">
                                  <p:stCondLst>
                                    <p:cond delay="200"/>
                                  </p:stCondLst>
                                  <p:childTnLst>
                                    <p:set>
                                      <p:cBhvr>
                                        <p:cTn id="101" dur="1" fill="hold">
                                          <p:stCondLst>
                                            <p:cond delay="0"/>
                                          </p:stCondLst>
                                        </p:cTn>
                                        <p:tgtEl>
                                          <p:spTgt spid="120"/>
                                        </p:tgtEl>
                                        <p:attrNameLst>
                                          <p:attrName>style.visibility</p:attrName>
                                        </p:attrNameLst>
                                      </p:cBhvr>
                                      <p:to>
                                        <p:strVal val="visible"/>
                                      </p:to>
                                    </p:set>
                                    <p:animEffect transition="in" filter="fade">
                                      <p:cBhvr>
                                        <p:cTn id="102" dur="500"/>
                                        <p:tgtEl>
                                          <p:spTgt spid="120"/>
                                        </p:tgtEl>
                                      </p:cBhvr>
                                    </p:animEffect>
                                  </p:childTnLst>
                                </p:cTn>
                              </p:par>
                            </p:childTnLst>
                          </p:cTn>
                        </p:par>
                      </p:childTnLst>
                    </p:cTn>
                  </p:par>
                  <p:par>
                    <p:cTn id="103" fill="hold">
                      <p:stCondLst>
                        <p:cond delay="indefinite"/>
                      </p:stCondLst>
                      <p:childTnLst>
                        <p:par>
                          <p:cTn id="104" fill="hold">
                            <p:stCondLst>
                              <p:cond delay="0"/>
                            </p:stCondLst>
                            <p:childTnLst>
                              <p:par>
                                <p:cTn id="105" presetID="22" presetClass="entr" presetSubtype="2" fill="hold" grpId="0" nodeType="clickEffect">
                                  <p:stCondLst>
                                    <p:cond delay="0"/>
                                  </p:stCondLst>
                                  <p:childTnLst>
                                    <p:set>
                                      <p:cBhvr>
                                        <p:cTn id="106" dur="1" fill="hold">
                                          <p:stCondLst>
                                            <p:cond delay="0"/>
                                          </p:stCondLst>
                                        </p:cTn>
                                        <p:tgtEl>
                                          <p:spTgt spid="129"/>
                                        </p:tgtEl>
                                        <p:attrNameLst>
                                          <p:attrName>style.visibility</p:attrName>
                                        </p:attrNameLst>
                                      </p:cBhvr>
                                      <p:to>
                                        <p:strVal val="visible"/>
                                      </p:to>
                                    </p:set>
                                    <p:animEffect transition="in" filter="wipe(right)">
                                      <p:cBhvr>
                                        <p:cTn id="107" dur="500"/>
                                        <p:tgtEl>
                                          <p:spTgt spid="129"/>
                                        </p:tgtEl>
                                      </p:cBhvr>
                                    </p:animEffect>
                                  </p:childTnLst>
                                </p:cTn>
                              </p:par>
                              <p:par>
                                <p:cTn id="108" presetID="10" presetClass="entr" presetSubtype="0" fill="hold" grpId="0" nodeType="withEffect">
                                  <p:stCondLst>
                                    <p:cond delay="200"/>
                                  </p:stCondLst>
                                  <p:childTnLst>
                                    <p:set>
                                      <p:cBhvr>
                                        <p:cTn id="109" dur="1" fill="hold">
                                          <p:stCondLst>
                                            <p:cond delay="0"/>
                                          </p:stCondLst>
                                        </p:cTn>
                                        <p:tgtEl>
                                          <p:spTgt spid="139"/>
                                        </p:tgtEl>
                                        <p:attrNameLst>
                                          <p:attrName>style.visibility</p:attrName>
                                        </p:attrNameLst>
                                      </p:cBhvr>
                                      <p:to>
                                        <p:strVal val="visible"/>
                                      </p:to>
                                    </p:set>
                                    <p:animEffect transition="in" filter="fade">
                                      <p:cBhvr>
                                        <p:cTn id="110" dur="500"/>
                                        <p:tgtEl>
                                          <p:spTgt spid="139"/>
                                        </p:tgtEl>
                                      </p:cBhvr>
                                    </p:animEffect>
                                  </p:childTnLst>
                                </p:cTn>
                              </p:par>
                              <p:par>
                                <p:cTn id="111" presetID="22" presetClass="entr" presetSubtype="8" fill="hold" grpId="0" nodeType="withEffect">
                                  <p:stCondLst>
                                    <p:cond delay="0"/>
                                  </p:stCondLst>
                                  <p:childTnLst>
                                    <p:set>
                                      <p:cBhvr>
                                        <p:cTn id="112" dur="1" fill="hold">
                                          <p:stCondLst>
                                            <p:cond delay="0"/>
                                          </p:stCondLst>
                                        </p:cTn>
                                        <p:tgtEl>
                                          <p:spTgt spid="118"/>
                                        </p:tgtEl>
                                        <p:attrNameLst>
                                          <p:attrName>style.visibility</p:attrName>
                                        </p:attrNameLst>
                                      </p:cBhvr>
                                      <p:to>
                                        <p:strVal val="visible"/>
                                      </p:to>
                                    </p:set>
                                    <p:animEffect transition="in" filter="wipe(left)">
                                      <p:cBhvr>
                                        <p:cTn id="113" dur="500"/>
                                        <p:tgtEl>
                                          <p:spTgt spid="118"/>
                                        </p:tgtEl>
                                      </p:cBhvr>
                                    </p:animEffect>
                                  </p:childTnLst>
                                </p:cTn>
                              </p:par>
                              <p:par>
                                <p:cTn id="114" presetID="10" presetClass="entr" presetSubtype="0" fill="hold" grpId="0" nodeType="withEffect">
                                  <p:stCondLst>
                                    <p:cond delay="200"/>
                                  </p:stCondLst>
                                  <p:childTnLst>
                                    <p:set>
                                      <p:cBhvr>
                                        <p:cTn id="115" dur="1" fill="hold">
                                          <p:stCondLst>
                                            <p:cond delay="0"/>
                                          </p:stCondLst>
                                        </p:cTn>
                                        <p:tgtEl>
                                          <p:spTgt spid="119"/>
                                        </p:tgtEl>
                                        <p:attrNameLst>
                                          <p:attrName>style.visibility</p:attrName>
                                        </p:attrNameLst>
                                      </p:cBhvr>
                                      <p:to>
                                        <p:strVal val="visible"/>
                                      </p:to>
                                    </p:set>
                                    <p:animEffect transition="in" filter="fade">
                                      <p:cBhvr>
                                        <p:cTn id="116" dur="500"/>
                                        <p:tgtEl>
                                          <p:spTgt spid="1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1" grpId="0" animBg="1"/>
      <p:bldP spid="113" grpId="0" animBg="1"/>
      <p:bldP spid="114" grpId="0" animBg="1"/>
      <p:bldP spid="115" grpId="0" animBg="1"/>
      <p:bldP spid="116" grpId="0" animBg="1"/>
      <p:bldP spid="117" grpId="0" animBg="1"/>
      <p:bldP spid="118" grpId="0" animBg="1"/>
      <p:bldP spid="119" grpId="0" animBg="1"/>
      <p:bldP spid="120" grpId="0" animBg="1"/>
      <p:bldP spid="121" grpId="0" animBg="1"/>
      <p:bldP spid="122" grpId="0" animBg="1"/>
      <p:bldP spid="123" grpId="0" animBg="1"/>
      <p:bldP spid="124" grpId="0" animBg="1"/>
      <p:bldP spid="125" grpId="0" animBg="1"/>
      <p:bldP spid="127" grpId="0" animBg="1"/>
      <p:bldP spid="128" grpId="0" animBg="1"/>
      <p:bldP spid="129" grpId="0" animBg="1"/>
      <p:bldP spid="130" grpId="0" animBg="1"/>
      <p:bldP spid="131" grpId="0" animBg="1"/>
      <p:bldP spid="132" grpId="0" animBg="1"/>
      <p:bldP spid="133" grpId="0" animBg="1"/>
      <p:bldP spid="134" grpId="0" animBg="1"/>
      <p:bldP spid="135" grpId="0" animBg="1"/>
      <p:bldP spid="136" grpId="0" animBg="1"/>
      <p:bldP spid="137" grpId="0" animBg="1"/>
      <p:bldP spid="138" grpId="0" animBg="1"/>
      <p:bldP spid="13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7C468DE-0354-ED7A-8A8F-09BB047A4AC8}"/>
              </a:ext>
            </a:extLst>
          </p:cNvPr>
          <p:cNvPicPr>
            <a:picLocks noChangeAspect="1"/>
          </p:cNvPicPr>
          <p:nvPr/>
        </p:nvPicPr>
        <p:blipFill>
          <a:blip r:embed="rId3">
            <a:alphaModFix amt="20000"/>
          </a:blip>
          <a:stretch>
            <a:fillRect/>
          </a:stretch>
        </p:blipFill>
        <p:spPr>
          <a:xfrm>
            <a:off x="6947923" y="1717432"/>
            <a:ext cx="4392155" cy="5891915"/>
          </a:xfrm>
          <a:prstGeom prst="rect">
            <a:avLst/>
          </a:prstGeom>
        </p:spPr>
      </p:pic>
      <p:pic>
        <p:nvPicPr>
          <p:cNvPr id="5" name="Picture 4">
            <a:extLst>
              <a:ext uri="{FF2B5EF4-FFF2-40B4-BE49-F238E27FC236}">
                <a16:creationId xmlns:a16="http://schemas.microsoft.com/office/drawing/2014/main" id="{DE5BBEB7-8C1C-DB64-2022-24A14866B3F8}"/>
              </a:ext>
            </a:extLst>
          </p:cNvPr>
          <p:cNvPicPr>
            <a:picLocks noChangeAspect="1"/>
          </p:cNvPicPr>
          <p:nvPr/>
        </p:nvPicPr>
        <p:blipFill>
          <a:blip r:embed="rId4"/>
          <a:stretch>
            <a:fillRect/>
          </a:stretch>
        </p:blipFill>
        <p:spPr>
          <a:xfrm>
            <a:off x="0" y="0"/>
            <a:ext cx="9483214" cy="9079950"/>
          </a:xfrm>
          <a:prstGeom prst="rect">
            <a:avLst/>
          </a:prstGeom>
        </p:spPr>
      </p:pic>
      <p:pic>
        <p:nvPicPr>
          <p:cNvPr id="10" name="Picture 9">
            <a:extLst>
              <a:ext uri="{FF2B5EF4-FFF2-40B4-BE49-F238E27FC236}">
                <a16:creationId xmlns:a16="http://schemas.microsoft.com/office/drawing/2014/main" id="{419B4611-9984-54DB-4C6D-30543F88C44E}"/>
              </a:ext>
            </a:extLst>
          </p:cNvPr>
          <p:cNvPicPr>
            <a:picLocks noChangeAspect="1"/>
          </p:cNvPicPr>
          <p:nvPr/>
        </p:nvPicPr>
        <p:blipFill>
          <a:blip r:embed="rId5"/>
          <a:stretch>
            <a:fillRect/>
          </a:stretch>
        </p:blipFill>
        <p:spPr>
          <a:xfrm>
            <a:off x="-50800" y="9093200"/>
            <a:ext cx="18406004" cy="1219200"/>
          </a:xfrm>
          <a:prstGeom prst="rect">
            <a:avLst/>
          </a:prstGeom>
        </p:spPr>
      </p:pic>
      <p:pic>
        <p:nvPicPr>
          <p:cNvPr id="14" name="Picture 13">
            <a:extLst>
              <a:ext uri="{FF2B5EF4-FFF2-40B4-BE49-F238E27FC236}">
                <a16:creationId xmlns:a16="http://schemas.microsoft.com/office/drawing/2014/main" id="{F96F003A-328F-8A8C-9519-788FB556DE9F}"/>
              </a:ext>
            </a:extLst>
          </p:cNvPr>
          <p:cNvPicPr>
            <a:picLocks noChangeAspect="1"/>
          </p:cNvPicPr>
          <p:nvPr/>
        </p:nvPicPr>
        <p:blipFill>
          <a:blip r:embed="rId6"/>
          <a:stretch>
            <a:fillRect/>
          </a:stretch>
        </p:blipFill>
        <p:spPr>
          <a:xfrm rot="5400000">
            <a:off x="9104211" y="1236336"/>
            <a:ext cx="8722131" cy="6607277"/>
          </a:xfrm>
          <a:prstGeom prst="rect">
            <a:avLst/>
          </a:prstGeom>
        </p:spPr>
      </p:pic>
      <p:sp>
        <p:nvSpPr>
          <p:cNvPr id="15" name="TextBox 14">
            <a:extLst>
              <a:ext uri="{FF2B5EF4-FFF2-40B4-BE49-F238E27FC236}">
                <a16:creationId xmlns:a16="http://schemas.microsoft.com/office/drawing/2014/main" id="{EFEF3C39-B97A-FD79-8655-E612C3F8A5C9}"/>
              </a:ext>
            </a:extLst>
          </p:cNvPr>
          <p:cNvSpPr txBox="1"/>
          <p:nvPr/>
        </p:nvSpPr>
        <p:spPr>
          <a:xfrm>
            <a:off x="-29980" y="9333040"/>
            <a:ext cx="3218660" cy="707886"/>
          </a:xfrm>
          <a:prstGeom prst="rect">
            <a:avLst/>
          </a:prstGeom>
          <a:solidFill>
            <a:schemeClr val="accent3">
              <a:lumMod val="60000"/>
              <a:lumOff val="40000"/>
            </a:schemeClr>
          </a:solidFill>
        </p:spPr>
        <p:txBody>
          <a:bodyPr wrap="square" rtlCol="0">
            <a:spAutoFit/>
          </a:bodyPr>
          <a:lstStyle/>
          <a:p>
            <a:r>
              <a:rPr lang="en-US" sz="4000" b="1" dirty="0">
                <a:latin typeface="Tw Cen MT Condensed" panose="020B0606020104020203" pitchFamily="34" charset="0"/>
              </a:rPr>
              <a:t>Jal Sanjivani A.I</a:t>
            </a:r>
          </a:p>
        </p:txBody>
      </p:sp>
    </p:spTree>
    <p:extLst>
      <p:ext uri="{BB962C8B-B14F-4D97-AF65-F5344CB8AC3E}">
        <p14:creationId xmlns:p14="http://schemas.microsoft.com/office/powerpoint/2010/main" val="335108925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7C468DE-0354-ED7A-8A8F-09BB047A4AC8}"/>
              </a:ext>
            </a:extLst>
          </p:cNvPr>
          <p:cNvPicPr>
            <a:picLocks noChangeAspect="1"/>
          </p:cNvPicPr>
          <p:nvPr/>
        </p:nvPicPr>
        <p:blipFill>
          <a:blip r:embed="rId3">
            <a:alphaModFix amt="20000"/>
          </a:blip>
          <a:stretch>
            <a:fillRect/>
          </a:stretch>
        </p:blipFill>
        <p:spPr>
          <a:xfrm>
            <a:off x="6947923" y="1717432"/>
            <a:ext cx="4392155" cy="5891915"/>
          </a:xfrm>
          <a:prstGeom prst="rect">
            <a:avLst/>
          </a:prstGeom>
        </p:spPr>
      </p:pic>
      <p:pic>
        <p:nvPicPr>
          <p:cNvPr id="10" name="Picture 9">
            <a:extLst>
              <a:ext uri="{FF2B5EF4-FFF2-40B4-BE49-F238E27FC236}">
                <a16:creationId xmlns:a16="http://schemas.microsoft.com/office/drawing/2014/main" id="{419B4611-9984-54DB-4C6D-30543F88C44E}"/>
              </a:ext>
            </a:extLst>
          </p:cNvPr>
          <p:cNvPicPr>
            <a:picLocks noChangeAspect="1"/>
          </p:cNvPicPr>
          <p:nvPr/>
        </p:nvPicPr>
        <p:blipFill>
          <a:blip r:embed="rId4"/>
          <a:stretch>
            <a:fillRect/>
          </a:stretch>
        </p:blipFill>
        <p:spPr>
          <a:xfrm>
            <a:off x="-50800" y="9093200"/>
            <a:ext cx="18406004" cy="1219200"/>
          </a:xfrm>
          <a:prstGeom prst="rect">
            <a:avLst/>
          </a:prstGeom>
        </p:spPr>
      </p:pic>
      <p:sp>
        <p:nvSpPr>
          <p:cNvPr id="2" name="TextBox 1">
            <a:extLst>
              <a:ext uri="{FF2B5EF4-FFF2-40B4-BE49-F238E27FC236}">
                <a16:creationId xmlns:a16="http://schemas.microsoft.com/office/drawing/2014/main" id="{719DD45D-19FB-49C3-166A-03043BE834DE}"/>
              </a:ext>
            </a:extLst>
          </p:cNvPr>
          <p:cNvSpPr txBox="1"/>
          <p:nvPr/>
        </p:nvSpPr>
        <p:spPr>
          <a:xfrm>
            <a:off x="-29980" y="9333040"/>
            <a:ext cx="3218660" cy="707886"/>
          </a:xfrm>
          <a:prstGeom prst="rect">
            <a:avLst/>
          </a:prstGeom>
          <a:solidFill>
            <a:schemeClr val="accent3">
              <a:lumMod val="60000"/>
              <a:lumOff val="40000"/>
            </a:schemeClr>
          </a:solidFill>
        </p:spPr>
        <p:txBody>
          <a:bodyPr wrap="square" rtlCol="0">
            <a:spAutoFit/>
          </a:bodyPr>
          <a:lstStyle/>
          <a:p>
            <a:r>
              <a:rPr lang="en-US" sz="4000" b="1" dirty="0">
                <a:latin typeface="Tw Cen MT Condensed" panose="020B0606020104020203" pitchFamily="34" charset="0"/>
              </a:rPr>
              <a:t>Jal Sanjivani A.I</a:t>
            </a:r>
          </a:p>
        </p:txBody>
      </p:sp>
      <p:pic>
        <p:nvPicPr>
          <p:cNvPr id="4" name="Picture 3">
            <a:extLst>
              <a:ext uri="{FF2B5EF4-FFF2-40B4-BE49-F238E27FC236}">
                <a16:creationId xmlns:a16="http://schemas.microsoft.com/office/drawing/2014/main" id="{89411E96-7459-A3C2-4A21-D9C75A7E41FC}"/>
              </a:ext>
            </a:extLst>
          </p:cNvPr>
          <p:cNvPicPr>
            <a:picLocks noChangeAspect="1"/>
          </p:cNvPicPr>
          <p:nvPr/>
        </p:nvPicPr>
        <p:blipFill>
          <a:blip r:embed="rId5"/>
          <a:stretch>
            <a:fillRect/>
          </a:stretch>
        </p:blipFill>
        <p:spPr>
          <a:xfrm>
            <a:off x="0" y="1"/>
            <a:ext cx="18553954" cy="9333040"/>
          </a:xfrm>
          <a:prstGeom prst="rect">
            <a:avLst/>
          </a:prstGeom>
        </p:spPr>
      </p:pic>
    </p:spTree>
    <p:extLst>
      <p:ext uri="{BB962C8B-B14F-4D97-AF65-F5344CB8AC3E}">
        <p14:creationId xmlns:p14="http://schemas.microsoft.com/office/powerpoint/2010/main" val="1800556490"/>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7C468DE-0354-ED7A-8A8F-09BB047A4AC8}"/>
              </a:ext>
            </a:extLst>
          </p:cNvPr>
          <p:cNvPicPr>
            <a:picLocks noChangeAspect="1"/>
          </p:cNvPicPr>
          <p:nvPr/>
        </p:nvPicPr>
        <p:blipFill>
          <a:blip r:embed="rId3">
            <a:alphaModFix amt="20000"/>
          </a:blip>
          <a:stretch>
            <a:fillRect/>
          </a:stretch>
        </p:blipFill>
        <p:spPr>
          <a:xfrm>
            <a:off x="6947923" y="1717432"/>
            <a:ext cx="4392155" cy="5891915"/>
          </a:xfrm>
          <a:prstGeom prst="rect">
            <a:avLst/>
          </a:prstGeom>
        </p:spPr>
      </p:pic>
      <p:pic>
        <p:nvPicPr>
          <p:cNvPr id="10" name="Picture 9">
            <a:extLst>
              <a:ext uri="{FF2B5EF4-FFF2-40B4-BE49-F238E27FC236}">
                <a16:creationId xmlns:a16="http://schemas.microsoft.com/office/drawing/2014/main" id="{419B4611-9984-54DB-4C6D-30543F88C44E}"/>
              </a:ext>
            </a:extLst>
          </p:cNvPr>
          <p:cNvPicPr>
            <a:picLocks noChangeAspect="1"/>
          </p:cNvPicPr>
          <p:nvPr/>
        </p:nvPicPr>
        <p:blipFill>
          <a:blip r:embed="rId4"/>
          <a:stretch>
            <a:fillRect/>
          </a:stretch>
        </p:blipFill>
        <p:spPr>
          <a:xfrm>
            <a:off x="-50800" y="9093200"/>
            <a:ext cx="18406004" cy="1219200"/>
          </a:xfrm>
          <a:prstGeom prst="rect">
            <a:avLst/>
          </a:prstGeom>
        </p:spPr>
      </p:pic>
      <p:sp>
        <p:nvSpPr>
          <p:cNvPr id="2" name="TextBox 1">
            <a:extLst>
              <a:ext uri="{FF2B5EF4-FFF2-40B4-BE49-F238E27FC236}">
                <a16:creationId xmlns:a16="http://schemas.microsoft.com/office/drawing/2014/main" id="{719DD45D-19FB-49C3-166A-03043BE834DE}"/>
              </a:ext>
            </a:extLst>
          </p:cNvPr>
          <p:cNvSpPr txBox="1"/>
          <p:nvPr/>
        </p:nvSpPr>
        <p:spPr>
          <a:xfrm>
            <a:off x="-29980" y="9333040"/>
            <a:ext cx="3218660" cy="707886"/>
          </a:xfrm>
          <a:prstGeom prst="rect">
            <a:avLst/>
          </a:prstGeom>
          <a:solidFill>
            <a:schemeClr val="accent3">
              <a:lumMod val="60000"/>
              <a:lumOff val="40000"/>
            </a:schemeClr>
          </a:solidFill>
        </p:spPr>
        <p:txBody>
          <a:bodyPr wrap="square" rtlCol="0">
            <a:spAutoFit/>
          </a:bodyPr>
          <a:lstStyle/>
          <a:p>
            <a:r>
              <a:rPr lang="en-US" sz="4000" b="1" dirty="0">
                <a:latin typeface="Tw Cen MT Condensed" panose="020B0606020104020203" pitchFamily="34" charset="0"/>
              </a:rPr>
              <a:t>Jal Sanjivani A.I</a:t>
            </a:r>
          </a:p>
        </p:txBody>
      </p:sp>
      <p:sp>
        <p:nvSpPr>
          <p:cNvPr id="5" name="TextBox 4">
            <a:extLst>
              <a:ext uri="{FF2B5EF4-FFF2-40B4-BE49-F238E27FC236}">
                <a16:creationId xmlns:a16="http://schemas.microsoft.com/office/drawing/2014/main" id="{FA7F0372-B4CA-1A18-B8DA-FAEFB1FBDC92}"/>
              </a:ext>
            </a:extLst>
          </p:cNvPr>
          <p:cNvSpPr txBox="1"/>
          <p:nvPr/>
        </p:nvSpPr>
        <p:spPr>
          <a:xfrm>
            <a:off x="4396154" y="5004266"/>
            <a:ext cx="9308122" cy="307777"/>
          </a:xfrm>
          <a:prstGeom prst="rect">
            <a:avLst/>
          </a:prstGeom>
          <a:noFill/>
        </p:spPr>
        <p:txBody>
          <a:bodyPr wrap="square">
            <a:spAutoFit/>
          </a:bodyPr>
          <a:lstStyle/>
          <a:p>
            <a:endParaRPr lang="en-US" dirty="0"/>
          </a:p>
        </p:txBody>
      </p:sp>
      <p:sp>
        <p:nvSpPr>
          <p:cNvPr id="7" name="TextBox 6">
            <a:extLst>
              <a:ext uri="{FF2B5EF4-FFF2-40B4-BE49-F238E27FC236}">
                <a16:creationId xmlns:a16="http://schemas.microsoft.com/office/drawing/2014/main" id="{D8B5EDFF-71EC-D38D-71BA-9518AECB45BF}"/>
              </a:ext>
            </a:extLst>
          </p:cNvPr>
          <p:cNvSpPr txBox="1"/>
          <p:nvPr/>
        </p:nvSpPr>
        <p:spPr>
          <a:xfrm>
            <a:off x="4396154" y="5004266"/>
            <a:ext cx="9308122" cy="307777"/>
          </a:xfrm>
          <a:prstGeom prst="rect">
            <a:avLst/>
          </a:prstGeom>
          <a:noFill/>
        </p:spPr>
        <p:txBody>
          <a:bodyPr wrap="square">
            <a:spAutoFit/>
          </a:bodyPr>
          <a:lstStyle/>
          <a:p>
            <a:endParaRPr lang="en-US" dirty="0"/>
          </a:p>
        </p:txBody>
      </p:sp>
      <p:pic>
        <p:nvPicPr>
          <p:cNvPr id="9" name="Picture 8">
            <a:extLst>
              <a:ext uri="{FF2B5EF4-FFF2-40B4-BE49-F238E27FC236}">
                <a16:creationId xmlns:a16="http://schemas.microsoft.com/office/drawing/2014/main" id="{18CF4038-88C2-C679-AE6A-57F8B6ECCC0E}"/>
              </a:ext>
            </a:extLst>
          </p:cNvPr>
          <p:cNvPicPr>
            <a:picLocks noChangeAspect="1"/>
          </p:cNvPicPr>
          <p:nvPr/>
        </p:nvPicPr>
        <p:blipFill>
          <a:blip r:embed="rId5"/>
          <a:stretch>
            <a:fillRect/>
          </a:stretch>
        </p:blipFill>
        <p:spPr>
          <a:xfrm>
            <a:off x="-50800" y="-1217721"/>
            <a:ext cx="18338800" cy="10301655"/>
          </a:xfrm>
          <a:prstGeom prst="rect">
            <a:avLst/>
          </a:prstGeom>
        </p:spPr>
      </p:pic>
    </p:spTree>
    <p:extLst>
      <p:ext uri="{BB962C8B-B14F-4D97-AF65-F5344CB8AC3E}">
        <p14:creationId xmlns:p14="http://schemas.microsoft.com/office/powerpoint/2010/main" val="2533603296"/>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57C468DE-0354-ED7A-8A8F-09BB047A4AC8}"/>
              </a:ext>
            </a:extLst>
          </p:cNvPr>
          <p:cNvPicPr>
            <a:picLocks noChangeAspect="1"/>
          </p:cNvPicPr>
          <p:nvPr/>
        </p:nvPicPr>
        <p:blipFill>
          <a:blip r:embed="rId3">
            <a:alphaModFix amt="20000"/>
          </a:blip>
          <a:stretch>
            <a:fillRect/>
          </a:stretch>
        </p:blipFill>
        <p:spPr>
          <a:xfrm>
            <a:off x="6947923" y="1717432"/>
            <a:ext cx="4392155" cy="5891915"/>
          </a:xfrm>
          <a:prstGeom prst="rect">
            <a:avLst/>
          </a:prstGeom>
        </p:spPr>
      </p:pic>
      <p:pic>
        <p:nvPicPr>
          <p:cNvPr id="10" name="Picture 9">
            <a:extLst>
              <a:ext uri="{FF2B5EF4-FFF2-40B4-BE49-F238E27FC236}">
                <a16:creationId xmlns:a16="http://schemas.microsoft.com/office/drawing/2014/main" id="{419B4611-9984-54DB-4C6D-30543F88C44E}"/>
              </a:ext>
            </a:extLst>
          </p:cNvPr>
          <p:cNvPicPr>
            <a:picLocks noChangeAspect="1"/>
          </p:cNvPicPr>
          <p:nvPr/>
        </p:nvPicPr>
        <p:blipFill>
          <a:blip r:embed="rId4"/>
          <a:stretch>
            <a:fillRect/>
          </a:stretch>
        </p:blipFill>
        <p:spPr>
          <a:xfrm>
            <a:off x="-50800" y="9093200"/>
            <a:ext cx="18406004" cy="1219200"/>
          </a:xfrm>
          <a:prstGeom prst="rect">
            <a:avLst/>
          </a:prstGeom>
        </p:spPr>
      </p:pic>
      <p:sp>
        <p:nvSpPr>
          <p:cNvPr id="2" name="TextBox 1">
            <a:extLst>
              <a:ext uri="{FF2B5EF4-FFF2-40B4-BE49-F238E27FC236}">
                <a16:creationId xmlns:a16="http://schemas.microsoft.com/office/drawing/2014/main" id="{719DD45D-19FB-49C3-166A-03043BE834DE}"/>
              </a:ext>
            </a:extLst>
          </p:cNvPr>
          <p:cNvSpPr txBox="1"/>
          <p:nvPr/>
        </p:nvSpPr>
        <p:spPr>
          <a:xfrm>
            <a:off x="-29980" y="9333040"/>
            <a:ext cx="3218660" cy="707886"/>
          </a:xfrm>
          <a:prstGeom prst="rect">
            <a:avLst/>
          </a:prstGeom>
          <a:solidFill>
            <a:schemeClr val="accent3">
              <a:lumMod val="60000"/>
              <a:lumOff val="40000"/>
            </a:schemeClr>
          </a:solidFill>
        </p:spPr>
        <p:txBody>
          <a:bodyPr wrap="square" rtlCol="0">
            <a:spAutoFit/>
          </a:bodyPr>
          <a:lstStyle/>
          <a:p>
            <a:r>
              <a:rPr lang="en-US" sz="4000" b="1" dirty="0">
                <a:latin typeface="Tw Cen MT Condensed" panose="020B0606020104020203" pitchFamily="34" charset="0"/>
              </a:rPr>
              <a:t>Jal Sanjivani A.I</a:t>
            </a:r>
          </a:p>
        </p:txBody>
      </p:sp>
      <p:sp>
        <p:nvSpPr>
          <p:cNvPr id="5" name="TextBox 4">
            <a:extLst>
              <a:ext uri="{FF2B5EF4-FFF2-40B4-BE49-F238E27FC236}">
                <a16:creationId xmlns:a16="http://schemas.microsoft.com/office/drawing/2014/main" id="{FA7F0372-B4CA-1A18-B8DA-FAEFB1FBDC92}"/>
              </a:ext>
            </a:extLst>
          </p:cNvPr>
          <p:cNvSpPr txBox="1"/>
          <p:nvPr/>
        </p:nvSpPr>
        <p:spPr>
          <a:xfrm>
            <a:off x="4396154" y="5004266"/>
            <a:ext cx="9308122" cy="307777"/>
          </a:xfrm>
          <a:prstGeom prst="rect">
            <a:avLst/>
          </a:prstGeom>
          <a:noFill/>
        </p:spPr>
        <p:txBody>
          <a:bodyPr wrap="square">
            <a:spAutoFit/>
          </a:bodyPr>
          <a:lstStyle/>
          <a:p>
            <a:endParaRPr lang="en-US" dirty="0"/>
          </a:p>
        </p:txBody>
      </p:sp>
      <p:sp>
        <p:nvSpPr>
          <p:cNvPr id="7" name="TextBox 6">
            <a:extLst>
              <a:ext uri="{FF2B5EF4-FFF2-40B4-BE49-F238E27FC236}">
                <a16:creationId xmlns:a16="http://schemas.microsoft.com/office/drawing/2014/main" id="{D8B5EDFF-71EC-D38D-71BA-9518AECB45BF}"/>
              </a:ext>
            </a:extLst>
          </p:cNvPr>
          <p:cNvSpPr txBox="1"/>
          <p:nvPr/>
        </p:nvSpPr>
        <p:spPr>
          <a:xfrm>
            <a:off x="4396154" y="5004266"/>
            <a:ext cx="9308122" cy="307777"/>
          </a:xfrm>
          <a:prstGeom prst="rect">
            <a:avLst/>
          </a:prstGeom>
          <a:noFill/>
        </p:spPr>
        <p:txBody>
          <a:bodyPr wrap="square">
            <a:spAutoFit/>
          </a:bodyPr>
          <a:lstStyle/>
          <a:p>
            <a:endParaRPr lang="en-US" dirty="0"/>
          </a:p>
        </p:txBody>
      </p:sp>
      <p:pic>
        <p:nvPicPr>
          <p:cNvPr id="4" name="Picture 3" descr="A map of a city&#10;&#10;Description automatically generated">
            <a:extLst>
              <a:ext uri="{FF2B5EF4-FFF2-40B4-BE49-F238E27FC236}">
                <a16:creationId xmlns:a16="http://schemas.microsoft.com/office/drawing/2014/main" id="{04CF6316-DD05-901F-44A9-9FAB76EB5098}"/>
              </a:ext>
            </a:extLst>
          </p:cNvPr>
          <p:cNvPicPr>
            <a:picLocks noChangeAspect="1"/>
          </p:cNvPicPr>
          <p:nvPr/>
        </p:nvPicPr>
        <p:blipFill>
          <a:blip r:embed="rId5"/>
          <a:stretch>
            <a:fillRect/>
          </a:stretch>
        </p:blipFill>
        <p:spPr>
          <a:xfrm>
            <a:off x="-50800" y="-395576"/>
            <a:ext cx="22559109" cy="9728616"/>
          </a:xfrm>
          <a:prstGeom prst="rect">
            <a:avLst/>
          </a:prstGeom>
        </p:spPr>
      </p:pic>
      <mc:AlternateContent xmlns:mc="http://schemas.openxmlformats.org/markup-compatibility/2006">
        <mc:Choice xmlns:p14="http://schemas.microsoft.com/office/powerpoint/2010/main" Requires="p14">
          <p:contentPart p14:bwMode="auto" r:id="rId6">
            <p14:nvContentPartPr>
              <p14:cNvPr id="8" name="Ink 7">
                <a:extLst>
                  <a:ext uri="{FF2B5EF4-FFF2-40B4-BE49-F238E27FC236}">
                    <a16:creationId xmlns:a16="http://schemas.microsoft.com/office/drawing/2014/main" id="{A1855C22-9D28-58D9-58D4-BD36844BBB41}"/>
                  </a:ext>
                </a:extLst>
              </p14:cNvPr>
              <p14:cNvContentPartPr/>
              <p14:nvPr/>
            </p14:nvContentPartPr>
            <p14:xfrm>
              <a:off x="6353705" y="6870120"/>
              <a:ext cx="360" cy="360"/>
            </p14:xfrm>
          </p:contentPart>
        </mc:Choice>
        <mc:Fallback>
          <p:pic>
            <p:nvPicPr>
              <p:cNvPr id="8" name="Ink 7">
                <a:extLst>
                  <a:ext uri="{FF2B5EF4-FFF2-40B4-BE49-F238E27FC236}">
                    <a16:creationId xmlns:a16="http://schemas.microsoft.com/office/drawing/2014/main" id="{A1855C22-9D28-58D9-58D4-BD36844BBB41}"/>
                  </a:ext>
                </a:extLst>
              </p:cNvPr>
              <p:cNvPicPr/>
              <p:nvPr/>
            </p:nvPicPr>
            <p:blipFill>
              <a:blip r:embed="rId7"/>
              <a:stretch>
                <a:fillRect/>
              </a:stretch>
            </p:blipFill>
            <p:spPr>
              <a:xfrm>
                <a:off x="6344705" y="6861120"/>
                <a:ext cx="18000" cy="18000"/>
              </a:xfrm>
              <a:prstGeom prst="rect">
                <a:avLst/>
              </a:prstGeom>
            </p:spPr>
          </p:pic>
        </mc:Fallback>
      </mc:AlternateContent>
      <p:grpSp>
        <p:nvGrpSpPr>
          <p:cNvPr id="14" name="Group 13">
            <a:extLst>
              <a:ext uri="{FF2B5EF4-FFF2-40B4-BE49-F238E27FC236}">
                <a16:creationId xmlns:a16="http://schemas.microsoft.com/office/drawing/2014/main" id="{FCCEBCD6-D6B8-E64C-8B60-7201E68E2F33}"/>
              </a:ext>
            </a:extLst>
          </p:cNvPr>
          <p:cNvGrpSpPr/>
          <p:nvPr/>
        </p:nvGrpSpPr>
        <p:grpSpPr>
          <a:xfrm>
            <a:off x="6259384" y="8541670"/>
            <a:ext cx="3132720" cy="869400"/>
            <a:chOff x="6259384" y="8541670"/>
            <a:chExt cx="3132720" cy="869400"/>
          </a:xfrm>
        </p:grpSpPr>
        <mc:AlternateContent xmlns:mc="http://schemas.openxmlformats.org/markup-compatibility/2006">
          <mc:Choice xmlns:p14="http://schemas.microsoft.com/office/powerpoint/2010/main" Requires="p14">
            <p:contentPart p14:bwMode="auto" r:id="rId8">
              <p14:nvContentPartPr>
                <p14:cNvPr id="12" name="Ink 11">
                  <a:extLst>
                    <a:ext uri="{FF2B5EF4-FFF2-40B4-BE49-F238E27FC236}">
                      <a16:creationId xmlns:a16="http://schemas.microsoft.com/office/drawing/2014/main" id="{9B9CFB60-7313-C22C-D862-82DA88559C0F}"/>
                    </a:ext>
                  </a:extLst>
                </p14:cNvPr>
                <p14:cNvContentPartPr/>
                <p14:nvPr/>
              </p14:nvContentPartPr>
              <p14:xfrm>
                <a:off x="6259384" y="8644630"/>
                <a:ext cx="3132720" cy="766440"/>
              </p14:xfrm>
            </p:contentPart>
          </mc:Choice>
          <mc:Fallback>
            <p:pic>
              <p:nvPicPr>
                <p:cNvPr id="12" name="Ink 11">
                  <a:extLst>
                    <a:ext uri="{FF2B5EF4-FFF2-40B4-BE49-F238E27FC236}">
                      <a16:creationId xmlns:a16="http://schemas.microsoft.com/office/drawing/2014/main" id="{9B9CFB60-7313-C22C-D862-82DA88559C0F}"/>
                    </a:ext>
                  </a:extLst>
                </p:cNvPr>
                <p:cNvPicPr/>
                <p:nvPr/>
              </p:nvPicPr>
              <p:blipFill>
                <a:blip r:embed="rId9"/>
                <a:stretch>
                  <a:fillRect/>
                </a:stretch>
              </p:blipFill>
              <p:spPr>
                <a:xfrm>
                  <a:off x="6250384" y="8635630"/>
                  <a:ext cx="3150360" cy="784080"/>
                </a:xfrm>
                <a:prstGeom prst="rect">
                  <a:avLst/>
                </a:prstGeom>
              </p:spPr>
            </p:pic>
          </mc:Fallback>
        </mc:AlternateContent>
        <mc:AlternateContent xmlns:mc="http://schemas.openxmlformats.org/markup-compatibility/2006">
          <mc:Choice xmlns:p14="http://schemas.microsoft.com/office/powerpoint/2010/main" Requires="p14">
            <p:contentPart p14:bwMode="auto" r:id="rId10">
              <p14:nvContentPartPr>
                <p14:cNvPr id="13" name="Ink 12">
                  <a:extLst>
                    <a:ext uri="{FF2B5EF4-FFF2-40B4-BE49-F238E27FC236}">
                      <a16:creationId xmlns:a16="http://schemas.microsoft.com/office/drawing/2014/main" id="{81720217-D05F-CDFA-FFF6-F88338514B80}"/>
                    </a:ext>
                  </a:extLst>
                </p14:cNvPr>
                <p14:cNvContentPartPr/>
                <p14:nvPr/>
              </p14:nvContentPartPr>
              <p14:xfrm>
                <a:off x="6979384" y="8541670"/>
                <a:ext cx="360" cy="360"/>
              </p14:xfrm>
            </p:contentPart>
          </mc:Choice>
          <mc:Fallback>
            <p:pic>
              <p:nvPicPr>
                <p:cNvPr id="13" name="Ink 12">
                  <a:extLst>
                    <a:ext uri="{FF2B5EF4-FFF2-40B4-BE49-F238E27FC236}">
                      <a16:creationId xmlns:a16="http://schemas.microsoft.com/office/drawing/2014/main" id="{81720217-D05F-CDFA-FFF6-F88338514B80}"/>
                    </a:ext>
                  </a:extLst>
                </p:cNvPr>
                <p:cNvPicPr/>
                <p:nvPr/>
              </p:nvPicPr>
              <p:blipFill>
                <a:blip r:embed="rId7"/>
                <a:stretch>
                  <a:fillRect/>
                </a:stretch>
              </p:blipFill>
              <p:spPr>
                <a:xfrm>
                  <a:off x="6970744" y="8533030"/>
                  <a:ext cx="18000" cy="18000"/>
                </a:xfrm>
                <a:prstGeom prst="rect">
                  <a:avLst/>
                </a:prstGeom>
              </p:spPr>
            </p:pic>
          </mc:Fallback>
        </mc:AlternateContent>
      </p:grpSp>
      <p:pic>
        <p:nvPicPr>
          <p:cNvPr id="2050" name="Picture 2">
            <a:extLst>
              <a:ext uri="{FF2B5EF4-FFF2-40B4-BE49-F238E27FC236}">
                <a16:creationId xmlns:a16="http://schemas.microsoft.com/office/drawing/2014/main" id="{B42F9053-50E9-7569-828B-CD1A211B94B3}"/>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501394" y="195574"/>
            <a:ext cx="9566770" cy="854631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12">
            <p14:nvContentPartPr>
              <p14:cNvPr id="16" name="Ink 15">
                <a:extLst>
                  <a:ext uri="{FF2B5EF4-FFF2-40B4-BE49-F238E27FC236}">
                    <a16:creationId xmlns:a16="http://schemas.microsoft.com/office/drawing/2014/main" id="{E9A7665A-8BA7-C028-1E62-1BFA5A06A8EF}"/>
                  </a:ext>
                </a:extLst>
              </p14:cNvPr>
              <p14:cNvContentPartPr/>
              <p14:nvPr/>
            </p14:nvContentPartPr>
            <p14:xfrm>
              <a:off x="10222625" y="6119160"/>
              <a:ext cx="360" cy="360"/>
            </p14:xfrm>
          </p:contentPart>
        </mc:Choice>
        <mc:Fallback>
          <p:pic>
            <p:nvPicPr>
              <p:cNvPr id="16" name="Ink 15">
                <a:extLst>
                  <a:ext uri="{FF2B5EF4-FFF2-40B4-BE49-F238E27FC236}">
                    <a16:creationId xmlns:a16="http://schemas.microsoft.com/office/drawing/2014/main" id="{E9A7665A-8BA7-C028-1E62-1BFA5A06A8EF}"/>
                  </a:ext>
                </a:extLst>
              </p:cNvPr>
              <p:cNvPicPr/>
              <p:nvPr/>
            </p:nvPicPr>
            <p:blipFill>
              <a:blip r:embed="rId7"/>
              <a:stretch>
                <a:fillRect/>
              </a:stretch>
            </p:blipFill>
            <p:spPr>
              <a:xfrm>
                <a:off x="10213985" y="6110160"/>
                <a:ext cx="18000" cy="18000"/>
              </a:xfrm>
              <a:prstGeom prst="rect">
                <a:avLst/>
              </a:prstGeom>
            </p:spPr>
          </p:pic>
        </mc:Fallback>
      </mc:AlternateContent>
    </p:spTree>
    <p:extLst>
      <p:ext uri="{BB962C8B-B14F-4D97-AF65-F5344CB8AC3E}">
        <p14:creationId xmlns:p14="http://schemas.microsoft.com/office/powerpoint/2010/main" val="397110960"/>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1146DA9-7E92-7890-09A6-B7E139BB4EA9}"/>
              </a:ext>
            </a:extLst>
          </p:cNvPr>
          <p:cNvPicPr>
            <a:picLocks noChangeAspect="1"/>
          </p:cNvPicPr>
          <p:nvPr/>
        </p:nvPicPr>
        <p:blipFill>
          <a:blip r:embed="rId2"/>
          <a:stretch>
            <a:fillRect/>
          </a:stretch>
        </p:blipFill>
        <p:spPr>
          <a:xfrm>
            <a:off x="-50799" y="-294968"/>
            <a:ext cx="18429021" cy="11462774"/>
          </a:xfrm>
          <a:prstGeom prst="rect">
            <a:avLst/>
          </a:prstGeom>
        </p:spPr>
      </p:pic>
      <p:pic>
        <p:nvPicPr>
          <p:cNvPr id="1030" name="Picture 6" descr="Save water - Free ecology and environment icons">
            <a:extLst>
              <a:ext uri="{FF2B5EF4-FFF2-40B4-BE49-F238E27FC236}">
                <a16:creationId xmlns:a16="http://schemas.microsoft.com/office/drawing/2014/main" id="{EB341D2E-789F-A054-AFCF-CA0E03E3E2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56916" y="468258"/>
            <a:ext cx="3161071" cy="3161071"/>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6F7B310-690A-DE8B-E344-F484F224A076}"/>
              </a:ext>
            </a:extLst>
          </p:cNvPr>
          <p:cNvSpPr txBox="1"/>
          <p:nvPr/>
        </p:nvSpPr>
        <p:spPr>
          <a:xfrm>
            <a:off x="-29980" y="9333040"/>
            <a:ext cx="3218660" cy="707886"/>
          </a:xfrm>
          <a:prstGeom prst="rect">
            <a:avLst/>
          </a:prstGeom>
          <a:solidFill>
            <a:schemeClr val="accent3">
              <a:lumMod val="60000"/>
              <a:lumOff val="40000"/>
            </a:schemeClr>
          </a:solidFill>
        </p:spPr>
        <p:txBody>
          <a:bodyPr wrap="square" rtlCol="0">
            <a:spAutoFit/>
          </a:bodyPr>
          <a:lstStyle/>
          <a:p>
            <a:r>
              <a:rPr lang="en-US" sz="4000" b="1" dirty="0">
                <a:latin typeface="Tw Cen MT Condensed" panose="020B0606020104020203" pitchFamily="34" charset="0"/>
              </a:rPr>
              <a:t>Jal Sanjivani A.I</a:t>
            </a:r>
          </a:p>
        </p:txBody>
      </p:sp>
    </p:spTree>
    <p:extLst>
      <p:ext uri="{BB962C8B-B14F-4D97-AF65-F5344CB8AC3E}">
        <p14:creationId xmlns:p14="http://schemas.microsoft.com/office/powerpoint/2010/main" val="3605195393"/>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1453</TotalTime>
  <Words>381</Words>
  <Application>Microsoft Office PowerPoint</Application>
  <PresentationFormat>Custom</PresentationFormat>
  <Paragraphs>54</Paragraphs>
  <Slides>8</Slides>
  <Notes>5</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Century Gothic</vt:lpstr>
      <vt:lpstr>Helvetica</vt:lpstr>
      <vt:lpstr>Trebuchet MS</vt:lpstr>
      <vt:lpstr>Tw Cen MT Condensed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sarthak mittal</dc:creator>
  <cp:lastModifiedBy>sarthak mittal</cp:lastModifiedBy>
  <cp:revision>11</cp:revision>
  <dcterms:modified xsi:type="dcterms:W3CDTF">2024-07-28T05:05:31Z</dcterms:modified>
</cp:coreProperties>
</file>